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F1_AA4AB1DD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2"/>
  </p:notesMasterIdLst>
  <p:sldIdLst>
    <p:sldId id="398" r:id="rId5"/>
    <p:sldId id="471" r:id="rId6"/>
    <p:sldId id="501" r:id="rId7"/>
    <p:sldId id="479" r:id="rId8"/>
    <p:sldId id="482" r:id="rId9"/>
    <p:sldId id="462" r:id="rId10"/>
    <p:sldId id="483" r:id="rId11"/>
    <p:sldId id="484" r:id="rId12"/>
    <p:sldId id="498" r:id="rId13"/>
    <p:sldId id="487" r:id="rId14"/>
    <p:sldId id="488" r:id="rId15"/>
    <p:sldId id="489" r:id="rId16"/>
    <p:sldId id="502" r:id="rId17"/>
    <p:sldId id="490" r:id="rId18"/>
    <p:sldId id="497" r:id="rId19"/>
    <p:sldId id="496" r:id="rId20"/>
    <p:sldId id="422" r:id="rId2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guide" id="{51F357DC-A115-394D-B604-4FA5C1686966}">
          <p14:sldIdLst/>
        </p14:section>
        <p14:section name="Light mode" id="{C4C0FC95-CE39-424C-AFAA-2F5DBEAEEBC7}">
          <p14:sldIdLst/>
        </p14:section>
        <p14:section name="Dark mode" id="{AF4AF534-2BDC-F341-B7D3-F0607F29D772}">
          <p14:sldIdLst>
            <p14:sldId id="398"/>
            <p14:sldId id="471"/>
            <p14:sldId id="501"/>
            <p14:sldId id="479"/>
            <p14:sldId id="482"/>
            <p14:sldId id="462"/>
            <p14:sldId id="483"/>
            <p14:sldId id="484"/>
            <p14:sldId id="498"/>
            <p14:sldId id="487"/>
            <p14:sldId id="488"/>
            <p14:sldId id="489"/>
            <p14:sldId id="502"/>
            <p14:sldId id="490"/>
            <p14:sldId id="497"/>
            <p14:sldId id="496"/>
            <p14:sldId id="4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38FB3A-9BFE-A011-81A6-E5D6F531E0C7}" name="Amy Hughes" initials="AH" userId="S::ahughes@unwiredrevolution.com::2e55584e-05b8-4763-845e-1b7c4b431c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AA"/>
    <a:srgbClr val="C1BCF3"/>
    <a:srgbClr val="EF99DD"/>
    <a:srgbClr val="AAB3FA"/>
    <a:srgbClr val="F4B1C9"/>
    <a:srgbClr val="3D8AFF"/>
    <a:srgbClr val="1E0756"/>
    <a:srgbClr val="0657B2"/>
    <a:srgbClr val="EEEAFA"/>
    <a:srgbClr val="1F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D44A1-F18D-EA87-1A5C-956D17EAF8C3}" v="37" dt="2025-11-05T00:12:00.712"/>
    <p1510:client id="{C36773E9-26AD-1E4E-A5DF-7426B130086C}" v="263" dt="2025-11-05T19:23:03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hristiansen" userId="S::mchristiansen@unwiredrevolution.com::565e2c80-982a-4f3c-b30a-46b8823526b8" providerId="AD" clId="Web-{2DCD44A1-F18D-EA87-1A5C-956D17EAF8C3}"/>
    <pc:docChg chg="modSld">
      <pc:chgData name="Mike Christiansen" userId="S::mchristiansen@unwiredrevolution.com::565e2c80-982a-4f3c-b30a-46b8823526b8" providerId="AD" clId="Web-{2DCD44A1-F18D-EA87-1A5C-956D17EAF8C3}" dt="2025-11-05T00:12:00.712" v="36" actId="20577"/>
      <pc:docMkLst>
        <pc:docMk/>
      </pc:docMkLst>
      <pc:sldChg chg="modSp">
        <pc:chgData name="Mike Christiansen" userId="S::mchristiansen@unwiredrevolution.com::565e2c80-982a-4f3c-b30a-46b8823526b8" providerId="AD" clId="Web-{2DCD44A1-F18D-EA87-1A5C-956D17EAF8C3}" dt="2025-11-05T00:11:45.977" v="35" actId="20577"/>
        <pc:sldMkLst>
          <pc:docMk/>
          <pc:sldMk cId="1667836002" sldId="479"/>
        </pc:sldMkLst>
        <pc:spChg chg="mod">
          <ac:chgData name="Mike Christiansen" userId="S::mchristiansen@unwiredrevolution.com::565e2c80-982a-4f3c-b30a-46b8823526b8" providerId="AD" clId="Web-{2DCD44A1-F18D-EA87-1A5C-956D17EAF8C3}" dt="2025-11-05T00:11:39.008" v="30" actId="20577"/>
          <ac:spMkLst>
            <pc:docMk/>
            <pc:sldMk cId="1667836002" sldId="479"/>
            <ac:spMk id="6" creationId="{942AABA8-B644-C55E-B74D-5F576070333B}"/>
          </ac:spMkLst>
        </pc:spChg>
        <pc:spChg chg="mod">
          <ac:chgData name="Mike Christiansen" userId="S::mchristiansen@unwiredrevolution.com::565e2c80-982a-4f3c-b30a-46b8823526b8" providerId="AD" clId="Web-{2DCD44A1-F18D-EA87-1A5C-956D17EAF8C3}" dt="2025-11-05T00:11:45.977" v="35" actId="20577"/>
          <ac:spMkLst>
            <pc:docMk/>
            <pc:sldMk cId="1667836002" sldId="479"/>
            <ac:spMk id="16" creationId="{27D8F5FE-C09C-7AE8-2860-E30F1E072F94}"/>
          </ac:spMkLst>
        </pc:spChg>
      </pc:sldChg>
      <pc:sldChg chg="modSp">
        <pc:chgData name="Mike Christiansen" userId="S::mchristiansen@unwiredrevolution.com::565e2c80-982a-4f3c-b30a-46b8823526b8" providerId="AD" clId="Web-{2DCD44A1-F18D-EA87-1A5C-956D17EAF8C3}" dt="2025-11-05T00:12:00.712" v="36" actId="20577"/>
        <pc:sldMkLst>
          <pc:docMk/>
          <pc:sldMk cId="446342648" sldId="484"/>
        </pc:sldMkLst>
        <pc:spChg chg="mod">
          <ac:chgData name="Mike Christiansen" userId="S::mchristiansen@unwiredrevolution.com::565e2c80-982a-4f3c-b30a-46b8823526b8" providerId="AD" clId="Web-{2DCD44A1-F18D-EA87-1A5C-956D17EAF8C3}" dt="2025-11-05T00:12:00.712" v="36" actId="20577"/>
          <ac:spMkLst>
            <pc:docMk/>
            <pc:sldMk cId="446342648" sldId="484"/>
            <ac:spMk id="5" creationId="{FC3AC40A-674E-1A2D-3C66-C38FC404F7D2}"/>
          </ac:spMkLst>
        </pc:spChg>
      </pc:sldChg>
      <pc:sldChg chg="modSp">
        <pc:chgData name="Mike Christiansen" userId="S::mchristiansen@unwiredrevolution.com::565e2c80-982a-4f3c-b30a-46b8823526b8" providerId="AD" clId="Web-{2DCD44A1-F18D-EA87-1A5C-956D17EAF8C3}" dt="2025-11-04T21:08:28.737" v="22" actId="20577"/>
        <pc:sldMkLst>
          <pc:docMk/>
          <pc:sldMk cId="2878974147" sldId="490"/>
        </pc:sldMkLst>
        <pc:spChg chg="mod">
          <ac:chgData name="Mike Christiansen" userId="S::mchristiansen@unwiredrevolution.com::565e2c80-982a-4f3c-b30a-46b8823526b8" providerId="AD" clId="Web-{2DCD44A1-F18D-EA87-1A5C-956D17EAF8C3}" dt="2025-11-04T21:08:28.737" v="22" actId="20577"/>
          <ac:spMkLst>
            <pc:docMk/>
            <pc:sldMk cId="2878974147" sldId="490"/>
            <ac:spMk id="11" creationId="{D7349029-89CB-B1C5-0DD6-72CEFAAC4DB0}"/>
          </ac:spMkLst>
        </pc:spChg>
      </pc:sldChg>
    </pc:docChg>
  </pc:docChgLst>
  <pc:docChgLst>
    <pc:chgData name="Amy Hughes" userId="2e55584e-05b8-4763-845e-1b7c4b431c0a" providerId="ADAL" clId="{094C28B9-A332-58A3-AFAD-9C978AB88533}"/>
    <pc:docChg chg="undo redo custSel addSld delSld modSld sldOrd modMainMaster modSection">
      <pc:chgData name="Amy Hughes" userId="2e55584e-05b8-4763-845e-1b7c4b431c0a" providerId="ADAL" clId="{094C28B9-A332-58A3-AFAD-9C978AB88533}" dt="2025-11-05T19:23:03.921" v="3467" actId="1036"/>
      <pc:docMkLst>
        <pc:docMk/>
      </pc:docMkLst>
      <pc:sldChg chg="modSp mod">
        <pc:chgData name="Amy Hughes" userId="2e55584e-05b8-4763-845e-1b7c4b431c0a" providerId="ADAL" clId="{094C28B9-A332-58A3-AFAD-9C978AB88533}" dt="2025-10-30T23:55:32.324" v="2986" actId="1076"/>
        <pc:sldMkLst>
          <pc:docMk/>
          <pc:sldMk cId="3345922493" sldId="398"/>
        </pc:sldMkLst>
        <pc:spChg chg="mod">
          <ac:chgData name="Amy Hughes" userId="2e55584e-05b8-4763-845e-1b7c4b431c0a" providerId="ADAL" clId="{094C28B9-A332-58A3-AFAD-9C978AB88533}" dt="2025-10-30T23:55:21.969" v="2984" actId="255"/>
          <ac:spMkLst>
            <pc:docMk/>
            <pc:sldMk cId="3345922493" sldId="398"/>
            <ac:spMk id="2" creationId="{5BF2D443-CCBA-F493-BB9C-5979025923DF}"/>
          </ac:spMkLst>
        </pc:spChg>
        <pc:spChg chg="mod">
          <ac:chgData name="Amy Hughes" userId="2e55584e-05b8-4763-845e-1b7c4b431c0a" providerId="ADAL" clId="{094C28B9-A332-58A3-AFAD-9C978AB88533}" dt="2025-10-30T23:55:32.324" v="2986" actId="1076"/>
          <ac:spMkLst>
            <pc:docMk/>
            <pc:sldMk cId="3345922493" sldId="398"/>
            <ac:spMk id="3" creationId="{3E57981F-227E-29FE-3B14-7FCCEA312221}"/>
          </ac:spMkLst>
        </pc:spChg>
      </pc:sldChg>
      <pc:sldChg chg="add">
        <pc:chgData name="Amy Hughes" userId="2e55584e-05b8-4763-845e-1b7c4b431c0a" providerId="ADAL" clId="{094C28B9-A332-58A3-AFAD-9C978AB88533}" dt="2025-10-30T21:30:06.875" v="1155"/>
        <pc:sldMkLst>
          <pc:docMk/>
          <pc:sldMk cId="2396845748" sldId="422"/>
        </pc:sldMkLst>
      </pc:sldChg>
      <pc:sldChg chg="addSp delSp modSp mod">
        <pc:chgData name="Amy Hughes" userId="2e55584e-05b8-4763-845e-1b7c4b431c0a" providerId="ADAL" clId="{094C28B9-A332-58A3-AFAD-9C978AB88533}" dt="2025-11-05T19:09:26.272" v="3326" actId="207"/>
        <pc:sldMkLst>
          <pc:docMk/>
          <pc:sldMk cId="2346228156" sldId="462"/>
        </pc:sldMkLst>
        <pc:spChg chg="add mod">
          <ac:chgData name="Amy Hughes" userId="2e55584e-05b8-4763-845e-1b7c4b431c0a" providerId="ADAL" clId="{094C28B9-A332-58A3-AFAD-9C978AB88533}" dt="2025-11-05T19:09:26.272" v="3326" actId="207"/>
          <ac:spMkLst>
            <pc:docMk/>
            <pc:sldMk cId="2346228156" sldId="462"/>
            <ac:spMk id="2" creationId="{B11FB78E-CC3B-DE2A-49DA-DE2CFA26D67A}"/>
          </ac:spMkLst>
        </pc:spChg>
        <pc:spChg chg="mod">
          <ac:chgData name="Amy Hughes" userId="2e55584e-05b8-4763-845e-1b7c4b431c0a" providerId="ADAL" clId="{094C28B9-A332-58A3-AFAD-9C978AB88533}" dt="2025-10-30T23:46:01.707" v="2916" actId="1076"/>
          <ac:spMkLst>
            <pc:docMk/>
            <pc:sldMk cId="2346228156" sldId="462"/>
            <ac:spMk id="4" creationId="{C3941BEC-41DC-75A1-E20B-EDD18A1A42F7}"/>
          </ac:spMkLst>
        </pc:spChg>
        <pc:picChg chg="add mod">
          <ac:chgData name="Amy Hughes" userId="2e55584e-05b8-4763-845e-1b7c4b431c0a" providerId="ADAL" clId="{094C28B9-A332-58A3-AFAD-9C978AB88533}" dt="2025-10-30T23:46:22.019" v="2921" actId="1076"/>
          <ac:picMkLst>
            <pc:docMk/>
            <pc:sldMk cId="2346228156" sldId="462"/>
            <ac:picMk id="3" creationId="{4F13C86D-9E88-943E-924E-AE0063FB1FFB}"/>
          </ac:picMkLst>
        </pc:picChg>
      </pc:sldChg>
      <pc:sldChg chg="modSp mod modNotesTx">
        <pc:chgData name="Amy Hughes" userId="2e55584e-05b8-4763-845e-1b7c4b431c0a" providerId="ADAL" clId="{094C28B9-A332-58A3-AFAD-9C978AB88533}" dt="2025-10-30T23:17:20.231" v="2404" actId="14100"/>
        <pc:sldMkLst>
          <pc:docMk/>
          <pc:sldMk cId="1667836002" sldId="479"/>
        </pc:sldMkLst>
        <pc:spChg chg="mod">
          <ac:chgData name="Amy Hughes" userId="2e55584e-05b8-4763-845e-1b7c4b431c0a" providerId="ADAL" clId="{094C28B9-A332-58A3-AFAD-9C978AB88533}" dt="2025-10-30T20:38:48.564" v="719" actId="20577"/>
          <ac:spMkLst>
            <pc:docMk/>
            <pc:sldMk cId="1667836002" sldId="479"/>
            <ac:spMk id="4" creationId="{A5C5CB46-66AE-5FA2-F3D3-ADA195F6F889}"/>
          </ac:spMkLst>
        </pc:spChg>
        <pc:spChg chg="mod">
          <ac:chgData name="Amy Hughes" userId="2e55584e-05b8-4763-845e-1b7c4b431c0a" providerId="ADAL" clId="{094C28B9-A332-58A3-AFAD-9C978AB88533}" dt="2025-10-30T20:38:56.694" v="725" actId="20577"/>
          <ac:spMkLst>
            <pc:docMk/>
            <pc:sldMk cId="1667836002" sldId="479"/>
            <ac:spMk id="5" creationId="{36537328-BA48-4B3F-7F5C-FE4D70536961}"/>
          </ac:spMkLst>
        </pc:spChg>
        <pc:spChg chg="mod">
          <ac:chgData name="Amy Hughes" userId="2e55584e-05b8-4763-845e-1b7c4b431c0a" providerId="ADAL" clId="{094C28B9-A332-58A3-AFAD-9C978AB88533}" dt="2025-10-30T20:39:03.433" v="731" actId="20577"/>
          <ac:spMkLst>
            <pc:docMk/>
            <pc:sldMk cId="1667836002" sldId="479"/>
            <ac:spMk id="6" creationId="{942AABA8-B644-C55E-B74D-5F576070333B}"/>
          </ac:spMkLst>
        </pc:spChg>
        <pc:spChg chg="mod">
          <ac:chgData name="Amy Hughes" userId="2e55584e-05b8-4763-845e-1b7c4b431c0a" providerId="ADAL" clId="{094C28B9-A332-58A3-AFAD-9C978AB88533}" dt="2025-10-30T20:39:11.417" v="735" actId="20577"/>
          <ac:spMkLst>
            <pc:docMk/>
            <pc:sldMk cId="1667836002" sldId="479"/>
            <ac:spMk id="13" creationId="{28424138-3CED-E7DB-9A7A-BA6AD6A82A22}"/>
          </ac:spMkLst>
        </pc:spChg>
        <pc:spChg chg="mod">
          <ac:chgData name="Amy Hughes" userId="2e55584e-05b8-4763-845e-1b7c4b431c0a" providerId="ADAL" clId="{094C28B9-A332-58A3-AFAD-9C978AB88533}" dt="2025-10-30T20:37:39.024" v="707" actId="14100"/>
          <ac:spMkLst>
            <pc:docMk/>
            <pc:sldMk cId="1667836002" sldId="479"/>
            <ac:spMk id="16" creationId="{27D8F5FE-C09C-7AE8-2860-E30F1E072F94}"/>
          </ac:spMkLst>
        </pc:spChg>
        <pc:spChg chg="mod">
          <ac:chgData name="Amy Hughes" userId="2e55584e-05b8-4763-845e-1b7c4b431c0a" providerId="ADAL" clId="{094C28B9-A332-58A3-AFAD-9C978AB88533}" dt="2025-10-30T23:17:20.231" v="2404" actId="14100"/>
          <ac:spMkLst>
            <pc:docMk/>
            <pc:sldMk cId="1667836002" sldId="479"/>
            <ac:spMk id="19" creationId="{3BC84858-D410-1B78-A162-63350AEB5C99}"/>
          </ac:spMkLst>
        </pc:spChg>
      </pc:sldChg>
      <pc:sldChg chg="addSp delSp modSp mod">
        <pc:chgData name="Amy Hughes" userId="2e55584e-05b8-4763-845e-1b7c4b431c0a" providerId="ADAL" clId="{094C28B9-A332-58A3-AFAD-9C978AB88533}" dt="2025-10-30T23:46:41.789" v="2924" actId="1076"/>
        <pc:sldMkLst>
          <pc:docMk/>
          <pc:sldMk cId="968108186" sldId="483"/>
        </pc:sldMkLst>
        <pc:spChg chg="mod">
          <ac:chgData name="Amy Hughes" userId="2e55584e-05b8-4763-845e-1b7c4b431c0a" providerId="ADAL" clId="{094C28B9-A332-58A3-AFAD-9C978AB88533}" dt="2025-10-30T21:16:52.814" v="977" actId="1036"/>
          <ac:spMkLst>
            <pc:docMk/>
            <pc:sldMk cId="968108186" sldId="483"/>
            <ac:spMk id="3" creationId="{1854DC7C-7CE4-040E-F3E6-A783FB861387}"/>
          </ac:spMkLst>
        </pc:spChg>
        <pc:spChg chg="mod">
          <ac:chgData name="Amy Hughes" userId="2e55584e-05b8-4763-845e-1b7c4b431c0a" providerId="ADAL" clId="{094C28B9-A332-58A3-AFAD-9C978AB88533}" dt="2025-10-30T23:15:47.248" v="2374" actId="20577"/>
          <ac:spMkLst>
            <pc:docMk/>
            <pc:sldMk cId="968108186" sldId="483"/>
            <ac:spMk id="4" creationId="{19FE8A30-8CB8-DA78-1F3F-E1515CD256F5}"/>
          </ac:spMkLst>
        </pc:spChg>
        <pc:spChg chg="mod">
          <ac:chgData name="Amy Hughes" userId="2e55584e-05b8-4763-845e-1b7c4b431c0a" providerId="ADAL" clId="{094C28B9-A332-58A3-AFAD-9C978AB88533}" dt="2025-10-30T23:15:56.077" v="2385" actId="1036"/>
          <ac:spMkLst>
            <pc:docMk/>
            <pc:sldMk cId="968108186" sldId="483"/>
            <ac:spMk id="5" creationId="{A2BFEAB0-1545-7C59-D13B-C0AD8F249BAB}"/>
          </ac:spMkLst>
        </pc:spChg>
        <pc:spChg chg="mod">
          <ac:chgData name="Amy Hughes" userId="2e55584e-05b8-4763-845e-1b7c4b431c0a" providerId="ADAL" clId="{094C28B9-A332-58A3-AFAD-9C978AB88533}" dt="2025-10-30T20:38:05.719" v="715" actId="20577"/>
          <ac:spMkLst>
            <pc:docMk/>
            <pc:sldMk cId="968108186" sldId="483"/>
            <ac:spMk id="6" creationId="{E9230FD5-28AB-C65F-7B16-52B1CBC918E2}"/>
          </ac:spMkLst>
        </pc:spChg>
        <pc:picChg chg="add mod modCrop">
          <ac:chgData name="Amy Hughes" userId="2e55584e-05b8-4763-845e-1b7c4b431c0a" providerId="ADAL" clId="{094C28B9-A332-58A3-AFAD-9C978AB88533}" dt="2025-10-30T21:06:44.034" v="809" actId="1076"/>
          <ac:picMkLst>
            <pc:docMk/>
            <pc:sldMk cId="968108186" sldId="483"/>
            <ac:picMk id="15" creationId="{12336D35-51AA-1A3E-96AC-1B310AC2C090}"/>
          </ac:picMkLst>
        </pc:picChg>
        <pc:picChg chg="add mod">
          <ac:chgData name="Amy Hughes" userId="2e55584e-05b8-4763-845e-1b7c4b431c0a" providerId="ADAL" clId="{094C28B9-A332-58A3-AFAD-9C978AB88533}" dt="2025-10-30T23:46:41.789" v="2924" actId="1076"/>
          <ac:picMkLst>
            <pc:docMk/>
            <pc:sldMk cId="968108186" sldId="483"/>
            <ac:picMk id="16" creationId="{B6E856C8-FFFA-F42E-E6B1-8AB2E7CF8F95}"/>
          </ac:picMkLst>
        </pc:picChg>
      </pc:sldChg>
      <pc:sldChg chg="addSp delSp modSp mod">
        <pc:chgData name="Amy Hughes" userId="2e55584e-05b8-4763-845e-1b7c4b431c0a" providerId="ADAL" clId="{094C28B9-A332-58A3-AFAD-9C978AB88533}" dt="2025-10-30T23:48:35.512" v="2931" actId="1076"/>
        <pc:sldMkLst>
          <pc:docMk/>
          <pc:sldMk cId="446342648" sldId="484"/>
        </pc:sldMkLst>
        <pc:spChg chg="mod">
          <ac:chgData name="Amy Hughes" userId="2e55584e-05b8-4763-845e-1b7c4b431c0a" providerId="ADAL" clId="{094C28B9-A332-58A3-AFAD-9C978AB88533}" dt="2025-10-30T21:16:41.165" v="971" actId="1036"/>
          <ac:spMkLst>
            <pc:docMk/>
            <pc:sldMk cId="446342648" sldId="484"/>
            <ac:spMk id="3" creationId="{87759B93-D953-14B9-31B3-BA4055F386D0}"/>
          </ac:spMkLst>
        </pc:spChg>
        <pc:spChg chg="mod">
          <ac:chgData name="Amy Hughes" userId="2e55584e-05b8-4763-845e-1b7c4b431c0a" providerId="ADAL" clId="{094C28B9-A332-58A3-AFAD-9C978AB88533}" dt="2025-10-30T23:18:24.583" v="2411" actId="1076"/>
          <ac:spMkLst>
            <pc:docMk/>
            <pc:sldMk cId="446342648" sldId="484"/>
            <ac:spMk id="4" creationId="{ABBD8F5B-382C-482E-5242-A5394D8C328C}"/>
          </ac:spMkLst>
        </pc:spChg>
        <pc:spChg chg="mod">
          <ac:chgData name="Amy Hughes" userId="2e55584e-05b8-4763-845e-1b7c4b431c0a" providerId="ADAL" clId="{094C28B9-A332-58A3-AFAD-9C978AB88533}" dt="2025-10-30T21:16:41.165" v="971" actId="1036"/>
          <ac:spMkLst>
            <pc:docMk/>
            <pc:sldMk cId="446342648" sldId="484"/>
            <ac:spMk id="5" creationId="{FC3AC40A-674E-1A2D-3C66-C38FC404F7D2}"/>
          </ac:spMkLst>
        </pc:spChg>
        <pc:spChg chg="mod">
          <ac:chgData name="Amy Hughes" userId="2e55584e-05b8-4763-845e-1b7c4b431c0a" providerId="ADAL" clId="{094C28B9-A332-58A3-AFAD-9C978AB88533}" dt="2025-10-30T23:48:35.512" v="2931" actId="1076"/>
          <ac:spMkLst>
            <pc:docMk/>
            <pc:sldMk cId="446342648" sldId="484"/>
            <ac:spMk id="8" creationId="{01583323-7C1A-18F9-E327-2DD5B217DD26}"/>
          </ac:spMkLst>
        </pc:spChg>
        <pc:picChg chg="add mod modCrop">
          <ac:chgData name="Amy Hughes" userId="2e55584e-05b8-4763-845e-1b7c4b431c0a" providerId="ADAL" clId="{094C28B9-A332-58A3-AFAD-9C978AB88533}" dt="2025-10-30T23:48:35.512" v="2931" actId="1076"/>
          <ac:picMkLst>
            <pc:docMk/>
            <pc:sldMk cId="446342648" sldId="484"/>
            <ac:picMk id="13" creationId="{AA757514-6871-D9ED-33F1-3F8ABC4A4CC9}"/>
          </ac:picMkLst>
        </pc:picChg>
        <pc:picChg chg="add mod">
          <ac:chgData name="Amy Hughes" userId="2e55584e-05b8-4763-845e-1b7c4b431c0a" providerId="ADAL" clId="{094C28B9-A332-58A3-AFAD-9C978AB88533}" dt="2025-10-30T23:48:18.261" v="2930" actId="1076"/>
          <ac:picMkLst>
            <pc:docMk/>
            <pc:sldMk cId="446342648" sldId="484"/>
            <ac:picMk id="14" creationId="{1B06BC06-0DD5-2449-9390-04986325602D}"/>
          </ac:picMkLst>
        </pc:picChg>
      </pc:sldChg>
      <pc:sldChg chg="addSp delSp modSp mod modNotesTx">
        <pc:chgData name="Amy Hughes" userId="2e55584e-05b8-4763-845e-1b7c4b431c0a" providerId="ADAL" clId="{094C28B9-A332-58A3-AFAD-9C978AB88533}" dt="2025-10-30T23:50:22.192" v="2963" actId="1035"/>
        <pc:sldMkLst>
          <pc:docMk/>
          <pc:sldMk cId="3422995017" sldId="487"/>
        </pc:sldMkLst>
        <pc:spChg chg="mod">
          <ac:chgData name="Amy Hughes" userId="2e55584e-05b8-4763-845e-1b7c4b431c0a" providerId="ADAL" clId="{094C28B9-A332-58A3-AFAD-9C978AB88533}" dt="2025-10-30T20:39:36.790" v="736"/>
          <ac:spMkLst>
            <pc:docMk/>
            <pc:sldMk cId="3422995017" sldId="487"/>
            <ac:spMk id="6" creationId="{E3BF2552-865F-ACDB-919F-9F96B03612FC}"/>
          </ac:spMkLst>
        </pc:spChg>
        <pc:spChg chg="mod">
          <ac:chgData name="Amy Hughes" userId="2e55584e-05b8-4763-845e-1b7c4b431c0a" providerId="ADAL" clId="{094C28B9-A332-58A3-AFAD-9C978AB88533}" dt="2025-10-30T20:48:29.963" v="770" actId="14100"/>
          <ac:spMkLst>
            <pc:docMk/>
            <pc:sldMk cId="3422995017" sldId="487"/>
            <ac:spMk id="8" creationId="{0649B464-2D5B-6CE0-CF3B-66D94EF43803}"/>
          </ac:spMkLst>
        </pc:spChg>
        <pc:spChg chg="add mod">
          <ac:chgData name="Amy Hughes" userId="2e55584e-05b8-4763-845e-1b7c4b431c0a" providerId="ADAL" clId="{094C28B9-A332-58A3-AFAD-9C978AB88533}" dt="2025-10-30T23:50:22.192" v="2963" actId="1035"/>
          <ac:spMkLst>
            <pc:docMk/>
            <pc:sldMk cId="3422995017" sldId="487"/>
            <ac:spMk id="11" creationId="{80BE1701-DF15-71DF-CD08-56A6B7E5437E}"/>
          </ac:spMkLst>
        </pc:spChg>
        <pc:spChg chg="add mod">
          <ac:chgData name="Amy Hughes" userId="2e55584e-05b8-4763-845e-1b7c4b431c0a" providerId="ADAL" clId="{094C28B9-A332-58A3-AFAD-9C978AB88533}" dt="2025-10-30T23:50:22.192" v="2963" actId="1035"/>
          <ac:spMkLst>
            <pc:docMk/>
            <pc:sldMk cId="3422995017" sldId="487"/>
            <ac:spMk id="17" creationId="{3822FA54-4A78-80F6-6F03-B7FAAB2F43A2}"/>
          </ac:spMkLst>
        </pc:spChg>
        <pc:spChg chg="add mod">
          <ac:chgData name="Amy Hughes" userId="2e55584e-05b8-4763-845e-1b7c4b431c0a" providerId="ADAL" clId="{094C28B9-A332-58A3-AFAD-9C978AB88533}" dt="2025-10-30T23:50:22.192" v="2963" actId="1035"/>
          <ac:spMkLst>
            <pc:docMk/>
            <pc:sldMk cId="3422995017" sldId="487"/>
            <ac:spMk id="25" creationId="{D463E5CA-29D0-2FEC-86C3-6E8B9336C58E}"/>
          </ac:spMkLst>
        </pc:spChg>
        <pc:picChg chg="add mod">
          <ac:chgData name="Amy Hughes" userId="2e55584e-05b8-4763-845e-1b7c4b431c0a" providerId="ADAL" clId="{094C28B9-A332-58A3-AFAD-9C978AB88533}" dt="2025-10-30T21:07:46.549" v="823" actId="1076"/>
          <ac:picMkLst>
            <pc:docMk/>
            <pc:sldMk cId="3422995017" sldId="487"/>
            <ac:picMk id="5" creationId="{DC9DD1BE-2B23-5A2C-FF6B-E23E33D74798}"/>
          </ac:picMkLst>
        </pc:picChg>
        <pc:picChg chg="add mod">
          <ac:chgData name="Amy Hughes" userId="2e55584e-05b8-4763-845e-1b7c4b431c0a" providerId="ADAL" clId="{094C28B9-A332-58A3-AFAD-9C978AB88533}" dt="2025-10-30T23:50:14.025" v="2951" actId="1076"/>
          <ac:picMkLst>
            <pc:docMk/>
            <pc:sldMk cId="3422995017" sldId="487"/>
            <ac:picMk id="26" creationId="{EC4F3E81-14D4-A6FB-3DA4-EDFEE5820AE6}"/>
          </ac:picMkLst>
        </pc:picChg>
      </pc:sldChg>
      <pc:sldChg chg="addSp delSp modSp mod">
        <pc:chgData name="Amy Hughes" userId="2e55584e-05b8-4763-845e-1b7c4b431c0a" providerId="ADAL" clId="{094C28B9-A332-58A3-AFAD-9C978AB88533}" dt="2025-10-30T23:57:14.656" v="2995" actId="478"/>
        <pc:sldMkLst>
          <pc:docMk/>
          <pc:sldMk cId="3709916263" sldId="488"/>
        </pc:sldMkLst>
        <pc:spChg chg="mod">
          <ac:chgData name="Amy Hughes" userId="2e55584e-05b8-4763-845e-1b7c4b431c0a" providerId="ADAL" clId="{094C28B9-A332-58A3-AFAD-9C978AB88533}" dt="2025-10-30T18:17:58.525" v="468" actId="1076"/>
          <ac:spMkLst>
            <pc:docMk/>
            <pc:sldMk cId="3709916263" sldId="488"/>
            <ac:spMk id="2" creationId="{6DBB716D-3767-BDAB-F4E6-A1695722B181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3" creationId="{A2EC734A-5450-3351-237D-249F1722C1C8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4" creationId="{5A9A5E5E-7EC0-1AC1-0853-058161D98B2F}"/>
          </ac:spMkLst>
        </pc:spChg>
        <pc:spChg chg="mod">
          <ac:chgData name="Amy Hughes" userId="2e55584e-05b8-4763-845e-1b7c4b431c0a" providerId="ADAL" clId="{094C28B9-A332-58A3-AFAD-9C978AB88533}" dt="2025-10-30T18:17:58.525" v="468" actId="1076"/>
          <ac:spMkLst>
            <pc:docMk/>
            <pc:sldMk cId="3709916263" sldId="488"/>
            <ac:spMk id="5" creationId="{9967C8E8-3828-09D7-DF9A-CFB9DC9E20AA}"/>
          </ac:spMkLst>
        </pc:spChg>
        <pc:spChg chg="mod">
          <ac:chgData name="Amy Hughes" userId="2e55584e-05b8-4763-845e-1b7c4b431c0a" providerId="ADAL" clId="{094C28B9-A332-58A3-AFAD-9C978AB88533}" dt="2025-10-30T20:39:44.668" v="737"/>
          <ac:spMkLst>
            <pc:docMk/>
            <pc:sldMk cId="3709916263" sldId="488"/>
            <ac:spMk id="6" creationId="{6209AB57-FD30-C86F-EFEC-9BFDFD717DAF}"/>
          </ac:spMkLst>
        </pc:spChg>
        <pc:spChg chg="add 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8" creationId="{E1BA0332-AE28-9D91-DA2B-34DFFE36C3BD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9" creationId="{E97B9C4C-53BD-7837-4EC0-07DBDB97339B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11" creationId="{16857966-86EA-7C52-5A54-2DB334092E03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14" creationId="{2FC11F28-06B1-E604-D5CB-B11242CC38C9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21" creationId="{73FFE7B5-EDE2-AA32-30FE-CE1E9CC6251F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23" creationId="{204295FC-8D27-DDFE-193C-8A23670EFBCB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25" creationId="{24C786AF-0259-9FDE-3CBA-15699F3EF690}"/>
          </ac:spMkLst>
        </pc:spChg>
        <pc:spChg chg="mod">
          <ac:chgData name="Amy Hughes" userId="2e55584e-05b8-4763-845e-1b7c4b431c0a" providerId="ADAL" clId="{094C28B9-A332-58A3-AFAD-9C978AB88533}" dt="2025-10-30T21:28:53.675" v="1154" actId="1076"/>
          <ac:spMkLst>
            <pc:docMk/>
            <pc:sldMk cId="3709916263" sldId="488"/>
            <ac:spMk id="26" creationId="{A7151B07-D5FC-4282-59DC-6685AD62E0E9}"/>
          </ac:spMkLst>
        </pc:spChg>
      </pc:sldChg>
      <pc:sldChg chg="addSp delSp modSp mod modNotesTx">
        <pc:chgData name="Amy Hughes" userId="2e55584e-05b8-4763-845e-1b7c4b431c0a" providerId="ADAL" clId="{094C28B9-A332-58A3-AFAD-9C978AB88533}" dt="2025-10-30T23:51:48.308" v="2969" actId="1076"/>
        <pc:sldMkLst>
          <pc:docMk/>
          <pc:sldMk cId="1646459465" sldId="489"/>
        </pc:sldMkLst>
        <pc:spChg chg="add del mod">
          <ac:chgData name="Amy Hughes" userId="2e55584e-05b8-4763-845e-1b7c4b431c0a" providerId="ADAL" clId="{094C28B9-A332-58A3-AFAD-9C978AB88533}" dt="2025-10-30T23:51:48.308" v="2969" actId="1076"/>
          <ac:spMkLst>
            <pc:docMk/>
            <pc:sldMk cId="1646459465" sldId="489"/>
            <ac:spMk id="4" creationId="{4AB01970-C2C3-CCB0-D9C5-32A3C233676A}"/>
          </ac:spMkLst>
        </pc:spChg>
        <pc:spChg chg="add mod">
          <ac:chgData name="Amy Hughes" userId="2e55584e-05b8-4763-845e-1b7c4b431c0a" providerId="ADAL" clId="{094C28B9-A332-58A3-AFAD-9C978AB88533}" dt="2025-10-30T23:25:54.352" v="2528" actId="20577"/>
          <ac:spMkLst>
            <pc:docMk/>
            <pc:sldMk cId="1646459465" sldId="489"/>
            <ac:spMk id="13" creationId="{FECBF616-E03F-9FB0-5D87-FE69C8359747}"/>
          </ac:spMkLst>
        </pc:spChg>
        <pc:spChg chg="add mod">
          <ac:chgData name="Amy Hughes" userId="2e55584e-05b8-4763-845e-1b7c4b431c0a" providerId="ADAL" clId="{094C28B9-A332-58A3-AFAD-9C978AB88533}" dt="2025-10-30T23:27:17.309" v="2546" actId="20577"/>
          <ac:spMkLst>
            <pc:docMk/>
            <pc:sldMk cId="1646459465" sldId="489"/>
            <ac:spMk id="14" creationId="{5AA7527E-5D8A-9A06-34A6-9ECC60490725}"/>
          </ac:spMkLst>
        </pc:spChg>
        <pc:picChg chg="add mod modCrop">
          <ac:chgData name="Amy Hughes" userId="2e55584e-05b8-4763-845e-1b7c4b431c0a" providerId="ADAL" clId="{094C28B9-A332-58A3-AFAD-9C978AB88533}" dt="2025-10-30T23:51:48.308" v="2969" actId="1076"/>
          <ac:picMkLst>
            <pc:docMk/>
            <pc:sldMk cId="1646459465" sldId="489"/>
            <ac:picMk id="17" creationId="{8F27290A-5EFE-598F-EF38-12FA67FAAD86}"/>
          </ac:picMkLst>
        </pc:picChg>
        <pc:picChg chg="add mod">
          <ac:chgData name="Amy Hughes" userId="2e55584e-05b8-4763-845e-1b7c4b431c0a" providerId="ADAL" clId="{094C28B9-A332-58A3-AFAD-9C978AB88533}" dt="2025-10-30T23:51:33.548" v="2968" actId="1076"/>
          <ac:picMkLst>
            <pc:docMk/>
            <pc:sldMk cId="1646459465" sldId="489"/>
            <ac:picMk id="18" creationId="{880577D9-C010-907F-F6E9-A3FCA2CF72A2}"/>
          </ac:picMkLst>
        </pc:picChg>
      </pc:sldChg>
      <pc:sldChg chg="addSp delSp modSp mod modNotesTx">
        <pc:chgData name="Amy Hughes" userId="2e55584e-05b8-4763-845e-1b7c4b431c0a" providerId="ADAL" clId="{094C28B9-A332-58A3-AFAD-9C978AB88533}" dt="2025-11-05T19:02:27.700" v="3227" actId="14100"/>
        <pc:sldMkLst>
          <pc:docMk/>
          <pc:sldMk cId="2878974147" sldId="490"/>
        </pc:sldMkLst>
        <pc:spChg chg="mod">
          <ac:chgData name="Amy Hughes" userId="2e55584e-05b8-4763-845e-1b7c4b431c0a" providerId="ADAL" clId="{094C28B9-A332-58A3-AFAD-9C978AB88533}" dt="2025-10-30T23:17:02.457" v="2397" actId="20577"/>
          <ac:spMkLst>
            <pc:docMk/>
            <pc:sldMk cId="2878974147" sldId="490"/>
            <ac:spMk id="6" creationId="{79F7EF86-02FA-A64E-56AA-4F7CABD0A0F7}"/>
          </ac:spMkLst>
        </pc:spChg>
        <pc:spChg chg="mod">
          <ac:chgData name="Amy Hughes" userId="2e55584e-05b8-4763-845e-1b7c4b431c0a" providerId="ADAL" clId="{094C28B9-A332-58A3-AFAD-9C978AB88533}" dt="2025-10-30T23:54:03.457" v="2977" actId="1076"/>
          <ac:spMkLst>
            <pc:docMk/>
            <pc:sldMk cId="2878974147" sldId="490"/>
            <ac:spMk id="8" creationId="{533DBA3B-255B-6F97-DF61-2D1966391271}"/>
          </ac:spMkLst>
        </pc:spChg>
        <pc:spChg chg="add mod">
          <ac:chgData name="Amy Hughes" userId="2e55584e-05b8-4763-845e-1b7c4b431c0a" providerId="ADAL" clId="{094C28B9-A332-58A3-AFAD-9C978AB88533}" dt="2025-10-30T22:44:04.916" v="1933" actId="1076"/>
          <ac:spMkLst>
            <pc:docMk/>
            <pc:sldMk cId="2878974147" sldId="490"/>
            <ac:spMk id="10" creationId="{72C09F19-D562-6CCD-61E9-FCF2A0E0D05B}"/>
          </ac:spMkLst>
        </pc:spChg>
        <pc:spChg chg="add mod">
          <ac:chgData name="Amy Hughes" userId="2e55584e-05b8-4763-845e-1b7c4b431c0a" providerId="ADAL" clId="{094C28B9-A332-58A3-AFAD-9C978AB88533}" dt="2025-11-05T19:02:27.700" v="3227" actId="14100"/>
          <ac:spMkLst>
            <pc:docMk/>
            <pc:sldMk cId="2878974147" sldId="490"/>
            <ac:spMk id="11" creationId="{D7349029-89CB-B1C5-0DD6-72CEFAAC4DB0}"/>
          </ac:spMkLst>
        </pc:spChg>
        <pc:picChg chg="add mod modCrop">
          <ac:chgData name="Amy Hughes" userId="2e55584e-05b8-4763-845e-1b7c4b431c0a" providerId="ADAL" clId="{094C28B9-A332-58A3-AFAD-9C978AB88533}" dt="2025-10-30T23:54:03.457" v="2977" actId="1076"/>
          <ac:picMkLst>
            <pc:docMk/>
            <pc:sldMk cId="2878974147" sldId="490"/>
            <ac:picMk id="5" creationId="{768CCBFE-5A20-8D30-C10C-F04B4258F78D}"/>
          </ac:picMkLst>
        </pc:picChg>
        <pc:picChg chg="add mod">
          <ac:chgData name="Amy Hughes" userId="2e55584e-05b8-4763-845e-1b7c4b431c0a" providerId="ADAL" clId="{094C28B9-A332-58A3-AFAD-9C978AB88533}" dt="2025-10-30T23:53:53.714" v="2976" actId="1076"/>
          <ac:picMkLst>
            <pc:docMk/>
            <pc:sldMk cId="2878974147" sldId="490"/>
            <ac:picMk id="14" creationId="{05FFB319-15BF-DC1F-C21A-BE649D8F7C81}"/>
          </ac:picMkLst>
        </pc:picChg>
      </pc:sldChg>
      <pc:sldChg chg="addSp delSp modSp add mod ord">
        <pc:chgData name="Amy Hughes" userId="2e55584e-05b8-4763-845e-1b7c4b431c0a" providerId="ADAL" clId="{094C28B9-A332-58A3-AFAD-9C978AB88533}" dt="2025-10-31T15:24:28.519" v="3208" actId="20577"/>
        <pc:sldMkLst>
          <pc:docMk/>
          <pc:sldMk cId="254393912" sldId="496"/>
        </pc:sldMkLst>
        <pc:spChg chg="add mod">
          <ac:chgData name="Amy Hughes" userId="2e55584e-05b8-4763-845e-1b7c4b431c0a" providerId="ADAL" clId="{094C28B9-A332-58A3-AFAD-9C978AB88533}" dt="2025-10-31T15:24:28.519" v="3208" actId="20577"/>
          <ac:spMkLst>
            <pc:docMk/>
            <pc:sldMk cId="254393912" sldId="496"/>
            <ac:spMk id="6" creationId="{3F7F7D45-CCE3-E6F8-4634-BCBE23235FF2}"/>
          </ac:spMkLst>
        </pc:spChg>
        <pc:spChg chg="add mod">
          <ac:chgData name="Amy Hughes" userId="2e55584e-05b8-4763-845e-1b7c4b431c0a" providerId="ADAL" clId="{094C28B9-A332-58A3-AFAD-9C978AB88533}" dt="2025-10-30T23:31:06.305" v="2562" actId="255"/>
          <ac:spMkLst>
            <pc:docMk/>
            <pc:sldMk cId="254393912" sldId="496"/>
            <ac:spMk id="7" creationId="{E727BDAD-1C73-E648-DCFC-01F141949156}"/>
          </ac:spMkLst>
        </pc:spChg>
        <pc:spChg chg="add mod">
          <ac:chgData name="Amy Hughes" userId="2e55584e-05b8-4763-845e-1b7c4b431c0a" providerId="ADAL" clId="{094C28B9-A332-58A3-AFAD-9C978AB88533}" dt="2025-10-31T15:21:33.160" v="3189" actId="1076"/>
          <ac:spMkLst>
            <pc:docMk/>
            <pc:sldMk cId="254393912" sldId="496"/>
            <ac:spMk id="8" creationId="{ECA59129-C50F-936D-3125-3B08BC06BF97}"/>
          </ac:spMkLst>
        </pc:spChg>
        <pc:picChg chg="mod">
          <ac:chgData name="Amy Hughes" userId="2e55584e-05b8-4763-845e-1b7c4b431c0a" providerId="ADAL" clId="{094C28B9-A332-58A3-AFAD-9C978AB88533}" dt="2025-10-30T23:31:11.011" v="2564" actId="1076"/>
          <ac:picMkLst>
            <pc:docMk/>
            <pc:sldMk cId="254393912" sldId="496"/>
            <ac:picMk id="3" creationId="{214C6480-47B7-24EE-E4A8-BA1F47E3553F}"/>
          </ac:picMkLst>
        </pc:picChg>
      </pc:sldChg>
      <pc:sldChg chg="addSp delSp modSp add mod modNotesTx">
        <pc:chgData name="Amy Hughes" userId="2e55584e-05b8-4763-845e-1b7c4b431c0a" providerId="ADAL" clId="{094C28B9-A332-58A3-AFAD-9C978AB88533}" dt="2025-11-05T19:23:03.921" v="3467" actId="1036"/>
        <pc:sldMkLst>
          <pc:docMk/>
          <pc:sldMk cId="2857021917" sldId="497"/>
        </pc:sldMkLst>
        <pc:spChg chg="add mod">
          <ac:chgData name="Amy Hughes" userId="2e55584e-05b8-4763-845e-1b7c4b431c0a" providerId="ADAL" clId="{094C28B9-A332-58A3-AFAD-9C978AB88533}" dt="2025-11-05T19:22:12.877" v="3460" actId="14100"/>
          <ac:spMkLst>
            <pc:docMk/>
            <pc:sldMk cId="2857021917" sldId="497"/>
            <ac:spMk id="2" creationId="{0657D836-C635-2F2C-BF63-5024B849588B}"/>
          </ac:spMkLst>
        </pc:spChg>
        <pc:spChg chg="add mod">
          <ac:chgData name="Amy Hughes" userId="2e55584e-05b8-4763-845e-1b7c4b431c0a" providerId="ADAL" clId="{094C28B9-A332-58A3-AFAD-9C978AB88533}" dt="2025-11-05T19:04:28.976" v="3236"/>
          <ac:spMkLst>
            <pc:docMk/>
            <pc:sldMk cId="2857021917" sldId="497"/>
            <ac:spMk id="3" creationId="{4749D57F-1D3B-FB49-5A40-DEB527D32015}"/>
          </ac:spMkLst>
        </pc:spChg>
        <pc:spChg chg="add mod">
          <ac:chgData name="Amy Hughes" userId="2e55584e-05b8-4763-845e-1b7c4b431c0a" providerId="ADAL" clId="{094C28B9-A332-58A3-AFAD-9C978AB88533}" dt="2025-11-05T19:04:33.234" v="3237"/>
          <ac:spMkLst>
            <pc:docMk/>
            <pc:sldMk cId="2857021917" sldId="497"/>
            <ac:spMk id="4" creationId="{B326783D-3841-8901-C2E0-DD46544B4824}"/>
          </ac:spMkLst>
        </pc:spChg>
        <pc:spChg chg="add del mod">
          <ac:chgData name="Amy Hughes" userId="2e55584e-05b8-4763-845e-1b7c4b431c0a" providerId="ADAL" clId="{094C28B9-A332-58A3-AFAD-9C978AB88533}" dt="2025-11-05T19:04:49.051" v="3240" actId="478"/>
          <ac:spMkLst>
            <pc:docMk/>
            <pc:sldMk cId="2857021917" sldId="497"/>
            <ac:spMk id="5" creationId="{45BF65E2-34CD-D892-BFB7-B4EC9B511670}"/>
          </ac:spMkLst>
        </pc:spChg>
        <pc:spChg chg="mod">
          <ac:chgData name="Amy Hughes" userId="2e55584e-05b8-4763-845e-1b7c4b431c0a" providerId="ADAL" clId="{094C28B9-A332-58A3-AFAD-9C978AB88533}" dt="2025-10-30T22:50:57.485" v="2021" actId="20577"/>
          <ac:spMkLst>
            <pc:docMk/>
            <pc:sldMk cId="2857021917" sldId="497"/>
            <ac:spMk id="6" creationId="{17FEF7F6-4491-8C83-134E-D63DC36734DD}"/>
          </ac:spMkLst>
        </pc:spChg>
        <pc:spChg chg="add del mod">
          <ac:chgData name="Amy Hughes" userId="2e55584e-05b8-4763-845e-1b7c4b431c0a" providerId="ADAL" clId="{094C28B9-A332-58A3-AFAD-9C978AB88533}" dt="2025-11-05T19:05:15.411" v="3246"/>
          <ac:spMkLst>
            <pc:docMk/>
            <pc:sldMk cId="2857021917" sldId="497"/>
            <ac:spMk id="8" creationId="{08EB0AEC-63D1-BE70-9C65-C141810C1EC7}"/>
          </ac:spMkLst>
        </pc:spChg>
        <pc:spChg chg="add mod">
          <ac:chgData name="Amy Hughes" userId="2e55584e-05b8-4763-845e-1b7c4b431c0a" providerId="ADAL" clId="{094C28B9-A332-58A3-AFAD-9C978AB88533}" dt="2025-11-05T19:21:59.962" v="3457" actId="14100"/>
          <ac:spMkLst>
            <pc:docMk/>
            <pc:sldMk cId="2857021917" sldId="497"/>
            <ac:spMk id="9" creationId="{EC965040-2DBA-5F00-161F-E6B22B0A5A64}"/>
          </ac:spMkLst>
        </pc:spChg>
        <pc:spChg chg="add mod">
          <ac:chgData name="Amy Hughes" userId="2e55584e-05b8-4763-845e-1b7c4b431c0a" providerId="ADAL" clId="{094C28B9-A332-58A3-AFAD-9C978AB88533}" dt="2025-11-05T19:06:55.725" v="3298"/>
          <ac:spMkLst>
            <pc:docMk/>
            <pc:sldMk cId="2857021917" sldId="497"/>
            <ac:spMk id="10" creationId="{BD78B042-CC06-CACC-7990-EADDB00FD518}"/>
          </ac:spMkLst>
        </pc:spChg>
        <pc:spChg chg="add mod">
          <ac:chgData name="Amy Hughes" userId="2e55584e-05b8-4763-845e-1b7c4b431c0a" providerId="ADAL" clId="{094C28B9-A332-58A3-AFAD-9C978AB88533}" dt="2025-11-05T19:06:55.725" v="3298"/>
          <ac:spMkLst>
            <pc:docMk/>
            <pc:sldMk cId="2857021917" sldId="497"/>
            <ac:spMk id="11" creationId="{F720D140-778F-6F24-A992-840CAE0EE422}"/>
          </ac:spMkLst>
        </pc:spChg>
        <pc:spChg chg="add mod">
          <ac:chgData name="Amy Hughes" userId="2e55584e-05b8-4763-845e-1b7c4b431c0a" providerId="ADAL" clId="{094C28B9-A332-58A3-AFAD-9C978AB88533}" dt="2025-11-05T19:21:52.528" v="3456" actId="14100"/>
          <ac:spMkLst>
            <pc:docMk/>
            <pc:sldMk cId="2857021917" sldId="497"/>
            <ac:spMk id="12" creationId="{1C9F6709-1511-B0C6-460A-9D2EF12D176F}"/>
          </ac:spMkLst>
        </pc:spChg>
        <pc:spChg chg="add mod">
          <ac:chgData name="Amy Hughes" userId="2e55584e-05b8-4763-845e-1b7c4b431c0a" providerId="ADAL" clId="{094C28B9-A332-58A3-AFAD-9C978AB88533}" dt="2025-11-05T19:23:03.921" v="3467" actId="1036"/>
          <ac:spMkLst>
            <pc:docMk/>
            <pc:sldMk cId="2857021917" sldId="497"/>
            <ac:spMk id="13" creationId="{76135A49-8B93-9328-FBEC-30CB650ACD2A}"/>
          </ac:spMkLst>
        </pc:spChg>
        <pc:spChg chg="del mod">
          <ac:chgData name="Amy Hughes" userId="2e55584e-05b8-4763-845e-1b7c4b431c0a" providerId="ADAL" clId="{094C28B9-A332-58A3-AFAD-9C978AB88533}" dt="2025-11-05T19:03:49.232" v="3229" actId="478"/>
          <ac:spMkLst>
            <pc:docMk/>
            <pc:sldMk cId="2857021917" sldId="497"/>
            <ac:spMk id="29" creationId="{6BC62079-AC94-EE3A-74BE-1220BE2E5A21}"/>
          </ac:spMkLst>
        </pc:spChg>
        <pc:spChg chg="add mod">
          <ac:chgData name="Amy Hughes" userId="2e55584e-05b8-4763-845e-1b7c4b431c0a" providerId="ADAL" clId="{094C28B9-A332-58A3-AFAD-9C978AB88533}" dt="2025-11-05T19:20:54.011" v="3442" actId="120"/>
          <ac:spMkLst>
            <pc:docMk/>
            <pc:sldMk cId="2857021917" sldId="497"/>
            <ac:spMk id="35" creationId="{13744AC2-7033-F885-9EEA-A7C27B40820E}"/>
          </ac:spMkLst>
        </pc:spChg>
        <pc:spChg chg="add mod">
          <ac:chgData name="Amy Hughes" userId="2e55584e-05b8-4763-845e-1b7c4b431c0a" providerId="ADAL" clId="{094C28B9-A332-58A3-AFAD-9C978AB88533}" dt="2025-11-05T19:22:53.545" v="3464" actId="1076"/>
          <ac:spMkLst>
            <pc:docMk/>
            <pc:sldMk cId="2857021917" sldId="497"/>
            <ac:spMk id="36" creationId="{AAB896B4-FDD5-88B5-83D8-AC28FE03AA22}"/>
          </ac:spMkLst>
        </pc:spChg>
        <pc:spChg chg="add mod">
          <ac:chgData name="Amy Hughes" userId="2e55584e-05b8-4763-845e-1b7c4b431c0a" providerId="ADAL" clId="{094C28B9-A332-58A3-AFAD-9C978AB88533}" dt="2025-11-05T19:23:03.921" v="3467" actId="1036"/>
          <ac:spMkLst>
            <pc:docMk/>
            <pc:sldMk cId="2857021917" sldId="497"/>
            <ac:spMk id="37" creationId="{7EFE6DB6-F593-43B4-4404-D305B156F5F6}"/>
          </ac:spMkLst>
        </pc:spChg>
        <pc:graphicFrameChg chg="add del mod modGraphic">
          <ac:chgData name="Amy Hughes" userId="2e55584e-05b8-4763-845e-1b7c4b431c0a" providerId="ADAL" clId="{094C28B9-A332-58A3-AFAD-9C978AB88533}" dt="2025-11-05T19:03:45.681" v="3228" actId="478"/>
          <ac:graphicFrameMkLst>
            <pc:docMk/>
            <pc:sldMk cId="2857021917" sldId="497"/>
            <ac:graphicFrameMk id="33" creationId="{949FC040-253C-97B7-060C-EFBA2053B865}"/>
          </ac:graphicFrameMkLst>
        </pc:graphicFrameChg>
        <pc:picChg chg="add mod">
          <ac:chgData name="Amy Hughes" userId="2e55584e-05b8-4763-845e-1b7c4b431c0a" providerId="ADAL" clId="{094C28B9-A332-58A3-AFAD-9C978AB88533}" dt="2025-11-05T19:22:02.845" v="3458" actId="1076"/>
          <ac:picMkLst>
            <pc:docMk/>
            <pc:sldMk cId="2857021917" sldId="497"/>
            <ac:picMk id="14" creationId="{9FED79F6-8A0E-4DF2-E214-F2EFE1A93A59}"/>
          </ac:picMkLst>
        </pc:picChg>
        <pc:picChg chg="add mod">
          <ac:chgData name="Amy Hughes" userId="2e55584e-05b8-4763-845e-1b7c4b431c0a" providerId="ADAL" clId="{094C28B9-A332-58A3-AFAD-9C978AB88533}" dt="2025-11-05T19:22:23.570" v="3461" actId="1076"/>
          <ac:picMkLst>
            <pc:docMk/>
            <pc:sldMk cId="2857021917" sldId="497"/>
            <ac:picMk id="38" creationId="{D9D4F584-C1B6-B530-4C2F-E9B5D483899A}"/>
          </ac:picMkLst>
        </pc:picChg>
      </pc:sldChg>
      <pc:sldChg chg="addSp delSp modSp add mod modNotesTx">
        <pc:chgData name="Amy Hughes" userId="2e55584e-05b8-4763-845e-1b7c4b431c0a" providerId="ADAL" clId="{094C28B9-A332-58A3-AFAD-9C978AB88533}" dt="2025-10-30T23:49:15.127" v="2936" actId="1076"/>
        <pc:sldMkLst>
          <pc:docMk/>
          <pc:sldMk cId="4193200042" sldId="498"/>
        </pc:sldMkLst>
        <pc:spChg chg="add mod">
          <ac:chgData name="Amy Hughes" userId="2e55584e-05b8-4763-845e-1b7c4b431c0a" providerId="ADAL" clId="{094C28B9-A332-58A3-AFAD-9C978AB88533}" dt="2025-10-30T22:58:45.736" v="2072"/>
          <ac:spMkLst>
            <pc:docMk/>
            <pc:sldMk cId="4193200042" sldId="498"/>
            <ac:spMk id="2" creationId="{39B4E460-C5E9-1B30-4F15-24299A254AA4}"/>
          </ac:spMkLst>
        </pc:spChg>
        <pc:spChg chg="add mod">
          <ac:chgData name="Amy Hughes" userId="2e55584e-05b8-4763-845e-1b7c4b431c0a" providerId="ADAL" clId="{094C28B9-A332-58A3-AFAD-9C978AB88533}" dt="2025-10-30T22:58:45.736" v="2072"/>
          <ac:spMkLst>
            <pc:docMk/>
            <pc:sldMk cId="4193200042" sldId="498"/>
            <ac:spMk id="3" creationId="{44C19F36-0379-E208-2900-99C87D82C539}"/>
          </ac:spMkLst>
        </pc:spChg>
        <pc:spChg chg="add mod">
          <ac:chgData name="Amy Hughes" userId="2e55584e-05b8-4763-845e-1b7c4b431c0a" providerId="ADAL" clId="{094C28B9-A332-58A3-AFAD-9C978AB88533}" dt="2025-10-30T22:59:58.252" v="2154" actId="14100"/>
          <ac:spMkLst>
            <pc:docMk/>
            <pc:sldMk cId="4193200042" sldId="498"/>
            <ac:spMk id="8" creationId="{4FF8BFDC-A131-1902-EB9D-55A5268A4776}"/>
          </ac:spMkLst>
        </pc:spChg>
        <pc:spChg chg="mod">
          <ac:chgData name="Amy Hughes" userId="2e55584e-05b8-4763-845e-1b7c4b431c0a" providerId="ADAL" clId="{094C28B9-A332-58A3-AFAD-9C978AB88533}" dt="2025-10-30T22:59:19.028" v="2098" actId="14100"/>
          <ac:spMkLst>
            <pc:docMk/>
            <pc:sldMk cId="4193200042" sldId="498"/>
            <ac:spMk id="10" creationId="{E864BB9A-54DA-1035-92BC-31603B446FFF}"/>
          </ac:spMkLst>
        </pc:spChg>
        <pc:spChg chg="mod">
          <ac:chgData name="Amy Hughes" userId="2e55584e-05b8-4763-845e-1b7c4b431c0a" providerId="ADAL" clId="{094C28B9-A332-58A3-AFAD-9C978AB88533}" dt="2025-10-30T23:10:20.885" v="2346" actId="20577"/>
          <ac:spMkLst>
            <pc:docMk/>
            <pc:sldMk cId="4193200042" sldId="498"/>
            <ac:spMk id="11" creationId="{CD376B75-C0F7-64CF-7E06-CD5026D04EFA}"/>
          </ac:spMkLst>
        </pc:spChg>
        <pc:picChg chg="add mod">
          <ac:chgData name="Amy Hughes" userId="2e55584e-05b8-4763-845e-1b7c4b431c0a" providerId="ADAL" clId="{094C28B9-A332-58A3-AFAD-9C978AB88533}" dt="2025-10-30T23:49:15.127" v="2936" actId="1076"/>
          <ac:picMkLst>
            <pc:docMk/>
            <pc:sldMk cId="4193200042" sldId="498"/>
            <ac:picMk id="9" creationId="{2A8B1475-082A-6D1D-A807-42CF8F31EDCA}"/>
          </ac:picMkLst>
        </pc:picChg>
      </pc:sldChg>
      <pc:sldChg chg="addSp delSp modSp add del mod">
        <pc:chgData name="Amy Hughes" userId="2e55584e-05b8-4763-845e-1b7c4b431c0a" providerId="ADAL" clId="{094C28B9-A332-58A3-AFAD-9C978AB88533}" dt="2025-11-05T19:16:38.169" v="3400" actId="2696"/>
        <pc:sldMkLst>
          <pc:docMk/>
          <pc:sldMk cId="3732941792" sldId="500"/>
        </pc:sldMkLst>
      </pc:sldChg>
      <pc:sldChg chg="addSp delSp modSp add mod">
        <pc:chgData name="Amy Hughes" userId="2e55584e-05b8-4763-845e-1b7c4b431c0a" providerId="ADAL" clId="{094C28B9-A332-58A3-AFAD-9C978AB88533}" dt="2025-11-05T19:07:16.167" v="3308" actId="20577"/>
        <pc:sldMkLst>
          <pc:docMk/>
          <pc:sldMk cId="2491750531" sldId="501"/>
        </pc:sldMkLst>
        <pc:spChg chg="add mod">
          <ac:chgData name="Amy Hughes" userId="2e55584e-05b8-4763-845e-1b7c4b431c0a" providerId="ADAL" clId="{094C28B9-A332-58A3-AFAD-9C978AB88533}" dt="2025-11-05T19:07:16.167" v="3308" actId="20577"/>
          <ac:spMkLst>
            <pc:docMk/>
            <pc:sldMk cId="2491750531" sldId="501"/>
            <ac:spMk id="4" creationId="{6067041B-A912-EA05-35FD-C0ABB2CCB1C0}"/>
          </ac:spMkLst>
        </pc:spChg>
        <pc:spChg chg="add mod">
          <ac:chgData name="Amy Hughes" userId="2e55584e-05b8-4763-845e-1b7c4b431c0a" providerId="ADAL" clId="{094C28B9-A332-58A3-AFAD-9C978AB88533}" dt="2025-10-30T23:38:40.181" v="2766" actId="1076"/>
          <ac:spMkLst>
            <pc:docMk/>
            <pc:sldMk cId="2491750531" sldId="501"/>
            <ac:spMk id="5" creationId="{CD583E88-109E-59DB-E37C-9322219A5DE3}"/>
          </ac:spMkLst>
        </pc:spChg>
        <pc:spChg chg="mod">
          <ac:chgData name="Amy Hughes" userId="2e55584e-05b8-4763-845e-1b7c4b431c0a" providerId="ADAL" clId="{094C28B9-A332-58A3-AFAD-9C978AB88533}" dt="2025-10-30T23:36:12.721" v="2610" actId="1076"/>
          <ac:spMkLst>
            <pc:docMk/>
            <pc:sldMk cId="2491750531" sldId="501"/>
            <ac:spMk id="19" creationId="{7DBFBFBD-72E8-323A-1F3B-74069A26A26E}"/>
          </ac:spMkLst>
        </pc:spChg>
        <pc:picChg chg="add mod modCrop">
          <ac:chgData name="Amy Hughes" userId="2e55584e-05b8-4763-845e-1b7c4b431c0a" providerId="ADAL" clId="{094C28B9-A332-58A3-AFAD-9C978AB88533}" dt="2025-10-30T23:36:12.721" v="2610" actId="1076"/>
          <ac:picMkLst>
            <pc:docMk/>
            <pc:sldMk cId="2491750531" sldId="501"/>
            <ac:picMk id="3" creationId="{E3A9BA66-E7F5-DFF7-30C0-43A710F00235}"/>
          </ac:picMkLst>
        </pc:picChg>
      </pc:sldChg>
      <pc:sldChg chg="addSp delSp modSp add mod">
        <pc:chgData name="Amy Hughes" userId="2e55584e-05b8-4763-845e-1b7c4b431c0a" providerId="ADAL" clId="{094C28B9-A332-58A3-AFAD-9C978AB88533}" dt="2025-11-05T19:16:32.434" v="3399" actId="1076"/>
        <pc:sldMkLst>
          <pc:docMk/>
          <pc:sldMk cId="833304496" sldId="502"/>
        </pc:sldMkLst>
        <pc:spChg chg="mod">
          <ac:chgData name="Amy Hughes" userId="2e55584e-05b8-4763-845e-1b7c4b431c0a" providerId="ADAL" clId="{094C28B9-A332-58A3-AFAD-9C978AB88533}" dt="2025-11-05T19:08:56.583" v="3322" actId="207"/>
          <ac:spMkLst>
            <pc:docMk/>
            <pc:sldMk cId="833304496" sldId="502"/>
            <ac:spMk id="2" creationId="{BF5A35E7-2C95-EB82-93EE-1191D1CE8A0F}"/>
          </ac:spMkLst>
        </pc:spChg>
        <pc:spChg chg="add mod">
          <ac:chgData name="Amy Hughes" userId="2e55584e-05b8-4763-845e-1b7c4b431c0a" providerId="ADAL" clId="{094C28B9-A332-58A3-AFAD-9C978AB88533}" dt="2025-11-05T19:09:10.323" v="3323"/>
          <ac:spMkLst>
            <pc:docMk/>
            <pc:sldMk cId="833304496" sldId="502"/>
            <ac:spMk id="5" creationId="{76F21630-EB7F-CB41-5CF3-7DB97FCD0755}"/>
          </ac:spMkLst>
        </pc:spChg>
        <pc:spChg chg="del">
          <ac:chgData name="Amy Hughes" userId="2e55584e-05b8-4763-845e-1b7c4b431c0a" providerId="ADAL" clId="{094C28B9-A332-58A3-AFAD-9C978AB88533}" dt="2025-11-05T19:09:13.197" v="3324" actId="478"/>
          <ac:spMkLst>
            <pc:docMk/>
            <pc:sldMk cId="833304496" sldId="502"/>
            <ac:spMk id="6" creationId="{157899FC-177D-B6A2-C059-B6EBBBC47E86}"/>
          </ac:spMkLst>
        </pc:spChg>
        <pc:spChg chg="del">
          <ac:chgData name="Amy Hughes" userId="2e55584e-05b8-4763-845e-1b7c4b431c0a" providerId="ADAL" clId="{094C28B9-A332-58A3-AFAD-9C978AB88533}" dt="2025-11-05T19:09:13.197" v="3324" actId="478"/>
          <ac:spMkLst>
            <pc:docMk/>
            <pc:sldMk cId="833304496" sldId="502"/>
            <ac:spMk id="7" creationId="{14B06B37-2841-BC69-503A-11F99A0E5F0C}"/>
          </ac:spMkLst>
        </pc:spChg>
        <pc:spChg chg="add mod">
          <ac:chgData name="Amy Hughes" userId="2e55584e-05b8-4763-845e-1b7c4b431c0a" providerId="ADAL" clId="{094C28B9-A332-58A3-AFAD-9C978AB88533}" dt="2025-11-05T19:09:10.323" v="3323"/>
          <ac:spMkLst>
            <pc:docMk/>
            <pc:sldMk cId="833304496" sldId="502"/>
            <ac:spMk id="8" creationId="{46F2C7FF-2568-02EA-B2F3-B38D0998D900}"/>
          </ac:spMkLst>
        </pc:spChg>
        <pc:spChg chg="add mod">
          <ac:chgData name="Amy Hughes" userId="2e55584e-05b8-4763-845e-1b7c4b431c0a" providerId="ADAL" clId="{094C28B9-A332-58A3-AFAD-9C978AB88533}" dt="2025-11-05T19:09:50.372" v="3331" actId="20577"/>
          <ac:spMkLst>
            <pc:docMk/>
            <pc:sldMk cId="833304496" sldId="502"/>
            <ac:spMk id="9" creationId="{FE7374BD-1E0A-CD78-0BB3-BDC2C2BCBB54}"/>
          </ac:spMkLst>
        </pc:spChg>
        <pc:spChg chg="mod">
          <ac:chgData name="Amy Hughes" userId="2e55584e-05b8-4763-845e-1b7c4b431c0a" providerId="ADAL" clId="{094C28B9-A332-58A3-AFAD-9C978AB88533}" dt="2025-11-05T19:14:34.238" v="3392" actId="1036"/>
          <ac:spMkLst>
            <pc:docMk/>
            <pc:sldMk cId="833304496" sldId="502"/>
            <ac:spMk id="10" creationId="{83494728-9669-B80D-059C-932FB2062DF9}"/>
          </ac:spMkLst>
        </pc:spChg>
        <pc:spChg chg="mod">
          <ac:chgData name="Amy Hughes" userId="2e55584e-05b8-4763-845e-1b7c4b431c0a" providerId="ADAL" clId="{094C28B9-A332-58A3-AFAD-9C978AB88533}" dt="2025-11-05T19:14:47.572" v="3394" actId="20577"/>
          <ac:spMkLst>
            <pc:docMk/>
            <pc:sldMk cId="833304496" sldId="502"/>
            <ac:spMk id="11" creationId="{286FFACF-2684-FDE4-CD80-D3EF4ED1DAB2}"/>
          </ac:spMkLst>
        </pc:spChg>
        <pc:spChg chg="add mod">
          <ac:chgData name="Amy Hughes" userId="2e55584e-05b8-4763-845e-1b7c4b431c0a" providerId="ADAL" clId="{094C28B9-A332-58A3-AFAD-9C978AB88533}" dt="2025-11-05T19:09:13.847" v="3325"/>
          <ac:spMkLst>
            <pc:docMk/>
            <pc:sldMk cId="833304496" sldId="502"/>
            <ac:spMk id="12" creationId="{78995A65-225C-009F-18FA-CDCBBF93EAF2}"/>
          </ac:spMkLst>
        </pc:spChg>
        <pc:spChg chg="del">
          <ac:chgData name="Amy Hughes" userId="2e55584e-05b8-4763-845e-1b7c4b431c0a" providerId="ADAL" clId="{094C28B9-A332-58A3-AFAD-9C978AB88533}" dt="2025-11-05T19:10:11.389" v="3365" actId="478"/>
          <ac:spMkLst>
            <pc:docMk/>
            <pc:sldMk cId="833304496" sldId="502"/>
            <ac:spMk id="14" creationId="{5A3C0529-200B-9752-908D-1C81CE56DEEE}"/>
          </ac:spMkLst>
        </pc:spChg>
        <pc:picChg chg="del mod">
          <ac:chgData name="Amy Hughes" userId="2e55584e-05b8-4763-845e-1b7c4b431c0a" providerId="ADAL" clId="{094C28B9-A332-58A3-AFAD-9C978AB88533}" dt="2025-11-05T19:16:12.442" v="3395" actId="478"/>
          <ac:picMkLst>
            <pc:docMk/>
            <pc:sldMk cId="833304496" sldId="502"/>
            <ac:picMk id="3" creationId="{E73184E9-4EE8-0B68-C2C5-A1D650CF658D}"/>
          </ac:picMkLst>
        </pc:picChg>
        <pc:picChg chg="add mod">
          <ac:chgData name="Amy Hughes" userId="2e55584e-05b8-4763-845e-1b7c4b431c0a" providerId="ADAL" clId="{094C28B9-A332-58A3-AFAD-9C978AB88533}" dt="2025-11-05T19:16:32.434" v="3399" actId="1076"/>
          <ac:picMkLst>
            <pc:docMk/>
            <pc:sldMk cId="833304496" sldId="502"/>
            <ac:picMk id="13" creationId="{DECF0765-EDD0-F707-3258-C664F9BD6501}"/>
          </ac:picMkLst>
        </pc:picChg>
      </pc:sldChg>
      <pc:sldMasterChg chg="modSldLayout">
        <pc:chgData name="Amy Hughes" userId="2e55584e-05b8-4763-845e-1b7c4b431c0a" providerId="ADAL" clId="{094C28B9-A332-58A3-AFAD-9C978AB88533}" dt="2025-10-30T22:03:07.327" v="1353" actId="478"/>
        <pc:sldMasterMkLst>
          <pc:docMk/>
          <pc:sldMasterMk cId="2014771702" sldId="2147483676"/>
        </pc:sldMasterMkLst>
        <pc:sldLayoutChg chg="addSp delSp mod">
          <pc:chgData name="Amy Hughes" userId="2e55584e-05b8-4763-845e-1b7c4b431c0a" providerId="ADAL" clId="{094C28B9-A332-58A3-AFAD-9C978AB88533}" dt="2025-10-30T22:03:07.327" v="1353" actId="478"/>
          <pc:sldLayoutMkLst>
            <pc:docMk/>
            <pc:sldMasterMk cId="2014771702" sldId="2147483676"/>
            <pc:sldLayoutMk cId="2038135269" sldId="2147483692"/>
          </pc:sldLayoutMkLst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3" creationId="{6050E778-2646-7DE1-F70C-32E5060E4F65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27" creationId="{9BC77707-EF41-7588-5F2B-F8D966D2B090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1" creationId="{F4992439-7519-A93F-0602-FE954DF166ED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2" creationId="{0C9624DA-3D54-50F6-FBD0-315DD7D7C3E5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3" creationId="{C4A15BA1-6F75-5848-0BE5-9972EB528DF3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4" creationId="{73272E5A-2D67-2FEC-5889-9532103D2462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6" creationId="{66D8D300-B95C-750F-BFB5-1D2B8AAB2E41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48" creationId="{F8E9ED62-697A-439E-557F-3829257383DB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50" creationId="{241F2E50-5A5E-851C-A57A-DE1062265674}"/>
            </ac:spMkLst>
          </pc:spChg>
          <pc:spChg chg="add del">
            <ac:chgData name="Amy Hughes" userId="2e55584e-05b8-4763-845e-1b7c4b431c0a" providerId="ADAL" clId="{094C28B9-A332-58A3-AFAD-9C978AB88533}" dt="2025-10-30T22:03:07.327" v="1353" actId="478"/>
            <ac:spMkLst>
              <pc:docMk/>
              <pc:sldMasterMk cId="2014771702" sldId="2147483676"/>
              <pc:sldLayoutMk cId="2038135269" sldId="2147483692"/>
              <ac:spMk id="51" creationId="{B81E9B62-337A-7D2A-401E-01F56200D939}"/>
            </ac:spMkLst>
          </pc:spChg>
        </pc:sldLayoutChg>
      </pc:sldMasterChg>
    </pc:docChg>
  </pc:docChgLst>
  <pc:docChgLst>
    <pc:chgData name="Mike Christiansen" userId="S::mchristiansen@unwiredrevolution.com::565e2c80-982a-4f3c-b30a-46b8823526b8" providerId="AD" clId="Web-{9CF9F3BE-632F-7440-A4A0-0FC0CD578477}"/>
    <pc:docChg chg="modSld">
      <pc:chgData name="Mike Christiansen" userId="S::mchristiansen@unwiredrevolution.com::565e2c80-982a-4f3c-b30a-46b8823526b8" providerId="AD" clId="Web-{9CF9F3BE-632F-7440-A4A0-0FC0CD578477}" dt="2025-10-30T19:08:20.675" v="2054"/>
      <pc:docMkLst>
        <pc:docMk/>
      </pc:docMkLst>
      <pc:sldChg chg="modSp">
        <pc:chgData name="Mike Christiansen" userId="S::mchristiansen@unwiredrevolution.com::565e2c80-982a-4f3c-b30a-46b8823526b8" providerId="AD" clId="Web-{9CF9F3BE-632F-7440-A4A0-0FC0CD578477}" dt="2025-10-30T18:15:50.713" v="0" actId="20577"/>
        <pc:sldMkLst>
          <pc:docMk/>
          <pc:sldMk cId="3345922493" sldId="398"/>
        </pc:sldMkLst>
        <pc:spChg chg="mod">
          <ac:chgData name="Mike Christiansen" userId="S::mchristiansen@unwiredrevolution.com::565e2c80-982a-4f3c-b30a-46b8823526b8" providerId="AD" clId="Web-{9CF9F3BE-632F-7440-A4A0-0FC0CD578477}" dt="2025-10-30T18:15:50.713" v="0" actId="20577"/>
          <ac:spMkLst>
            <pc:docMk/>
            <pc:sldMk cId="3345922493" sldId="398"/>
            <ac:spMk id="3" creationId="{3E57981F-227E-29FE-3B14-7FCCEA312221}"/>
          </ac:spMkLst>
        </pc:spChg>
      </pc:sldChg>
      <pc:sldChg chg="modNotes">
        <pc:chgData name="Mike Christiansen" userId="S::mchristiansen@unwiredrevolution.com::565e2c80-982a-4f3c-b30a-46b8823526b8" providerId="AD" clId="Web-{9CF9F3BE-632F-7440-A4A0-0FC0CD578477}" dt="2025-10-30T18:33:14.773" v="470"/>
        <pc:sldMkLst>
          <pc:docMk/>
          <pc:sldMk cId="2346228156" sldId="462"/>
        </pc:sldMkLst>
      </pc:sldChg>
      <pc:sldChg chg="modNotes">
        <pc:chgData name="Mike Christiansen" userId="S::mchristiansen@unwiredrevolution.com::565e2c80-982a-4f3c-b30a-46b8823526b8" providerId="AD" clId="Web-{9CF9F3BE-632F-7440-A4A0-0FC0CD578477}" dt="2025-10-30T18:31:29.204" v="356"/>
        <pc:sldMkLst>
          <pc:docMk/>
          <pc:sldMk cId="1667836002" sldId="479"/>
        </pc:sldMkLst>
      </pc:sldChg>
      <pc:sldChg chg="modNotes">
        <pc:chgData name="Mike Christiansen" userId="S::mchristiansen@unwiredrevolution.com::565e2c80-982a-4f3c-b30a-46b8823526b8" providerId="AD" clId="Web-{9CF9F3BE-632F-7440-A4A0-0FC0CD578477}" dt="2025-10-30T18:39:09.897" v="741"/>
        <pc:sldMkLst>
          <pc:docMk/>
          <pc:sldMk cId="968108186" sldId="483"/>
        </pc:sldMkLst>
      </pc:sldChg>
      <pc:sldChg chg="modNotes">
        <pc:chgData name="Mike Christiansen" userId="S::mchristiansen@unwiredrevolution.com::565e2c80-982a-4f3c-b30a-46b8823526b8" providerId="AD" clId="Web-{9CF9F3BE-632F-7440-A4A0-0FC0CD578477}" dt="2025-10-30T18:52:29.414" v="1438"/>
        <pc:sldMkLst>
          <pc:docMk/>
          <pc:sldMk cId="3422995017" sldId="487"/>
        </pc:sldMkLst>
      </pc:sldChg>
      <pc:sldChg chg="modSp">
        <pc:chgData name="Mike Christiansen" userId="S::mchristiansen@unwiredrevolution.com::565e2c80-982a-4f3c-b30a-46b8823526b8" providerId="AD" clId="Web-{9CF9F3BE-632F-7440-A4A0-0FC0CD578477}" dt="2025-10-30T18:56:46.735" v="1626" actId="20577"/>
        <pc:sldMkLst>
          <pc:docMk/>
          <pc:sldMk cId="3709916263" sldId="488"/>
        </pc:sldMkLst>
        <pc:spChg chg="mod">
          <ac:chgData name="Mike Christiansen" userId="S::mchristiansen@unwiredrevolution.com::565e2c80-982a-4f3c-b30a-46b8823526b8" providerId="AD" clId="Web-{9CF9F3BE-632F-7440-A4A0-0FC0CD578477}" dt="2025-10-30T18:56:46.735" v="1626" actId="20577"/>
          <ac:spMkLst>
            <pc:docMk/>
            <pc:sldMk cId="3709916263" sldId="488"/>
            <ac:spMk id="14" creationId="{2FC11F28-06B1-E604-D5CB-B11242CC38C9}"/>
          </ac:spMkLst>
        </pc:spChg>
        <pc:spChg chg="mod">
          <ac:chgData name="Mike Christiansen" userId="S::mchristiansen@unwiredrevolution.com::565e2c80-982a-4f3c-b30a-46b8823526b8" providerId="AD" clId="Web-{9CF9F3BE-632F-7440-A4A0-0FC0CD578477}" dt="2025-10-30T18:52:56.181" v="1439" actId="20577"/>
          <ac:spMkLst>
            <pc:docMk/>
            <pc:sldMk cId="3709916263" sldId="488"/>
            <ac:spMk id="25" creationId="{24C786AF-0259-9FDE-3CBA-15699F3EF690}"/>
          </ac:spMkLst>
        </pc:spChg>
      </pc:sldChg>
      <pc:sldChg chg="modNotes">
        <pc:chgData name="Mike Christiansen" userId="S::mchristiansen@unwiredrevolution.com::565e2c80-982a-4f3c-b30a-46b8823526b8" providerId="AD" clId="Web-{9CF9F3BE-632F-7440-A4A0-0FC0CD578477}" dt="2025-10-30T19:00:29.992" v="1664"/>
        <pc:sldMkLst>
          <pc:docMk/>
          <pc:sldMk cId="1646459465" sldId="489"/>
        </pc:sldMkLst>
      </pc:sldChg>
      <pc:sldChg chg="modNotes">
        <pc:chgData name="Mike Christiansen" userId="S::mchristiansen@unwiredrevolution.com::565e2c80-982a-4f3c-b30a-46b8823526b8" providerId="AD" clId="Web-{9CF9F3BE-632F-7440-A4A0-0FC0CD578477}" dt="2025-10-30T19:06:29.860" v="1911"/>
        <pc:sldMkLst>
          <pc:docMk/>
          <pc:sldMk cId="2878974147" sldId="490"/>
        </pc:sldMkLst>
      </pc:sldChg>
    </pc:docChg>
  </pc:docChgLst>
</pc:chgInfo>
</file>

<file path=ppt/comments/modernComment_1F1_AA4AB1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AB4E6A-A680-F84E-BE4F-F642D5A6122E}" authorId="{7D38FB3A-9BFE-A011-81A6-E5D6F531E0C7}" created="2025-10-31T15:19:23.052">
    <pc:sldMkLst xmlns:pc="http://schemas.microsoft.com/office/powerpoint/2013/main/command">
      <pc:docMk/>
      <pc:sldMk cId="2857021917" sldId="497"/>
    </pc:sldMkLst>
    <p188:txBody>
      <a:bodyPr/>
      <a:lstStyle/>
      <a:p>
        <a:r>
          <a:rPr lang="en-US"/>
          <a:t>I took a stab at this based on your notes in md. You can scrap the whole thing or fix content…just thought it was a starting place for you.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32332-683C-9BCE-94E6-45198372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652B0-9658-5C53-8F93-1EE6D3C1B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AC7C4-E8F9-C01F-A550-1A6E8F4FF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Are these stats from where we started or where we ended up? Does it matter?</a:t>
            </a:r>
          </a:p>
          <a:p>
            <a:r>
              <a:rPr lang="en-US"/>
              <a:t>RemoteLink is pretty big. Some stats: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More than 70 projects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5300 C# files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360,000 lines of C# code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Admin website has 136 controllers and 676 view files. </a:t>
            </a:r>
          </a:p>
        </p:txBody>
      </p:sp>
    </p:spTree>
    <p:extLst>
      <p:ext uri="{BB962C8B-B14F-4D97-AF65-F5344CB8AC3E}">
        <p14:creationId xmlns:p14="http://schemas.microsoft.com/office/powerpoint/2010/main" val="2008113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030A-29B1-4C3E-54C0-D091D7CE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EFDE7-5669-81D6-B0D9-E4ADE037B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0C0BB-599E-C68B-A60F-04C43C689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36AC-016B-625C-CEB9-16F81BBB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64779-8EA8-F832-0856-393B7B7F4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67BC8-0CD9-B1A6-CF35-EC9C28C06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I'm not sure the Maintainable tag adds anything here.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Whether this will be a screenshot or a jump to the IDE depends on presentation timing.</a:t>
            </a:r>
          </a:p>
        </p:txBody>
      </p:sp>
    </p:spTree>
    <p:extLst>
      <p:ext uri="{BB962C8B-B14F-4D97-AF65-F5344CB8AC3E}">
        <p14:creationId xmlns:p14="http://schemas.microsoft.com/office/powerpoint/2010/main" val="37252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4B456-17FB-F57A-FE19-A61736CA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F1127-2D5A-81BA-D686-71CCB8D87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0F886-4BB9-C3FB-AA77-AFD76987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Goal: Convert from ASP.NET to ASP.NET core with minimal changes and tedious effort.</a:t>
            </a:r>
          </a:p>
          <a:p>
            <a:endParaRPr lang="en-US"/>
          </a:p>
          <a:p>
            <a:r>
              <a:rPr lang="en-US"/>
              <a:t>Maybe two slides here? One dedicated to these points:</a:t>
            </a:r>
          </a:p>
          <a:p>
            <a:r>
              <a:rPr lang="en-US"/>
              <a:t>- The scope: ASP.NET MVC and Web API admin site</a:t>
            </a:r>
          </a:p>
          <a:p>
            <a:r>
              <a:rPr lang="en-US"/>
              <a:t>- Why this was one of the trickiest parts</a:t>
            </a:r>
          </a:p>
          <a:p>
            <a:r>
              <a:rPr lang="en-US"/>
              <a:t>    - Architectural differences between ASP.NET and ASP.NET Core</a:t>
            </a:r>
          </a:p>
          <a:p>
            <a:r>
              <a:rPr lang="en-US"/>
              <a:t>    - Routing changes</a:t>
            </a:r>
          </a:p>
          <a:p>
            <a:r>
              <a:rPr lang="en-US"/>
              <a:t>    - Middleware vs. HTTP modules/handlers</a:t>
            </a:r>
          </a:p>
          <a:p>
            <a:r>
              <a:rPr lang="en-US"/>
              <a:t>    - Authentication and authorization updates</a:t>
            </a:r>
          </a:p>
          <a:p>
            <a:r>
              <a:rPr lang="en-US"/>
              <a:t>- Roads not traveled</a:t>
            </a:r>
          </a:p>
          <a:p>
            <a:r>
              <a:rPr lang="en-US"/>
              <a:t>    - The "Microsoft Learn" documented process for upgrading from </a:t>
            </a:r>
            <a:r>
              <a:rPr lang="en-US" err="1"/>
              <a:t>asp.net</a:t>
            </a:r>
            <a:r>
              <a:rPr lang="en-US"/>
              <a:t> to </a:t>
            </a:r>
            <a:r>
              <a:rPr lang="en-US" err="1"/>
              <a:t>asp.net</a:t>
            </a:r>
            <a:r>
              <a:rPr lang="en-US"/>
              <a:t> core. This involved proxying requests through a core site to your old site, then incrementally upgrading. I tried applying this to our application but found I couldn't get the proxying to work. This, plus the idea of deploying and maintaining two admins and I scrapped it.</a:t>
            </a:r>
          </a:p>
          <a:p>
            <a:r>
              <a:rPr lang="en-US"/>
              <a:t>    - I also experimented with a Microsoft tool for migrating your project using AI and copilot. This did not work for me when I tried it (last generation agents), but it did set the precedent for what I eventually did.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34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0443-0470-BE8C-D082-FE6058FD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88469-FAA0-B1F4-48DB-32F41974F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8D709-DAAA-A0B5-5C9F-1DC03FE3A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Then a second one where I try to breakdown my AI use notes into a </a:t>
            </a:r>
            <a:r>
              <a:rPr lang="en-US" err="1"/>
              <a:t>digestable</a:t>
            </a:r>
            <a:r>
              <a:rPr lang="en-US"/>
              <a:t> summary.</a:t>
            </a:r>
          </a:p>
        </p:txBody>
      </p:sp>
    </p:spTree>
    <p:extLst>
      <p:ext uri="{BB962C8B-B14F-4D97-AF65-F5344CB8AC3E}">
        <p14:creationId xmlns:p14="http://schemas.microsoft.com/office/powerpoint/2010/main" val="274052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8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FD634-C42D-CB19-DE85-F1E30DCA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77731-4E36-CB54-CD54-E3D6FD622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4B0BA-9845-CF59-C456-9422CE1D6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7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I'm not sure the Maintainable tag adds anything here. 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Whether this will be a screenshot or a jump to the IDE depends on presentation timing.</a:t>
            </a:r>
          </a:p>
        </p:txBody>
      </p:sp>
    </p:spTree>
    <p:extLst>
      <p:ext uri="{BB962C8B-B14F-4D97-AF65-F5344CB8AC3E}">
        <p14:creationId xmlns:p14="http://schemas.microsoft.com/office/powerpoint/2010/main" val="1663540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295B5-50B2-5775-7719-517CFDB56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9C389-E9DE-9916-F329-00012E4BF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F3F89-113D-1B9E-7937-67512C26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 practice this was a single shared library in each scope, not multiple.</a:t>
            </a:r>
          </a:p>
          <a:p>
            <a:r>
              <a:rPr lang="en-US"/>
              <a:t>Consider changing the points under Added new parallel.... to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Place to move shared code that's needed by .NET 10 applications added in the next step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Place to author new shared code so it won't need to be migrated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78265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7D07-5919-1727-03A5-303059A3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383DC-35F1-117A-C954-F9CDF1601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9E6E1-B85E-3734-EC4B-09AD32B4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3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E5FC-2A9C-B281-78AE-A64D64445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2F941-676C-EBCA-AC4A-DFFFA82B93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5CB67-007D-E8D0-0131-BEC10D59D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- Real example: The RabbitMQ proxy service</a:t>
            </a:r>
          </a:p>
          <a:p>
            <a:r>
              <a:rPr lang="en-US"/>
              <a:t>  - Our first real .NET 8+ project in production</a:t>
            </a:r>
          </a:p>
          <a:p>
            <a:r>
              <a:rPr lang="en-US"/>
              <a:t>  - Why ASP.NET Core made this much easier</a:t>
            </a:r>
          </a:p>
          <a:p>
            <a:r>
              <a:rPr lang="en-US"/>
              <a:t>    - It's easy to host a Kestrel web server and background services in same windows service process</a:t>
            </a:r>
          </a:p>
          <a:p>
            <a:r>
              <a:rPr lang="en-US"/>
              <a:t>    - I was able to experiment with modern technologies like Blazor server for status information.</a:t>
            </a:r>
          </a:p>
          <a:p>
            <a:r>
              <a:rPr lang="en-US"/>
              <a:t>    - We could use </a:t>
            </a:r>
            <a:r>
              <a:rPr lang="en-US" err="1"/>
              <a:t>asp.net</a:t>
            </a:r>
            <a:r>
              <a:rPr lang="en-US"/>
              <a:t> core </a:t>
            </a:r>
            <a:r>
              <a:rPr lang="en-US" err="1"/>
              <a:t>signalr</a:t>
            </a:r>
            <a:r>
              <a:rPr lang="en-US"/>
              <a:t> (it has a </a:t>
            </a:r>
            <a:r>
              <a:rPr lang="en-US" err="1"/>
              <a:t>.net</a:t>
            </a:r>
            <a:r>
              <a:rPr lang="en-US"/>
              <a:t> standard client compatible with our Framework 4.8 clients)</a:t>
            </a: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54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DCBB6-8B10-8BBA-5C2A-371B9560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E7BA7-8FD2-66EF-63D4-BC1C5F6B7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18108-F4C9-D9DA-84A1-4DF7FF318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2618-2DED-54F8-C19B-69573A86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9F19B-8C0D-8916-684D-8C63500A9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DD947-8BBB-CCE9-1A18-0CC562DB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9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1_AA4AB1DD.xml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2D443-CCBA-F493-BB9C-597902592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7" y="1041400"/>
            <a:ext cx="18582694" cy="3987800"/>
          </a:xfrm>
        </p:spPr>
        <p:txBody>
          <a:bodyPr/>
          <a:lstStyle/>
          <a:p>
            <a:r>
              <a:rPr lang="en-US" sz="10000" spc="-300"/>
              <a:t>Migrating 12 Years of Legacy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7981F-227E-29FE-3B14-7FCCEA312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7" y="3212757"/>
            <a:ext cx="13832274" cy="1828800"/>
          </a:xfrm>
        </p:spPr>
        <p:txBody>
          <a:bodyPr lIns="91440" tIns="45720" rIns="91440" bIns="45720" anchor="t"/>
          <a:lstStyle/>
          <a:p>
            <a:pPr>
              <a:lnSpc>
                <a:spcPts val="10000"/>
              </a:lnSpc>
            </a:pPr>
            <a:r>
              <a:rPr lang="en-US" sz="8000" spc="-300">
                <a:solidFill>
                  <a:srgbClr val="969696"/>
                </a:solidFill>
                <a:latin typeface="Poppins"/>
                <a:cs typeface="Poppins"/>
              </a:rPr>
              <a:t>Our journey to .NET 10</a:t>
            </a:r>
            <a:endParaRPr lang="en-US" sz="8000" spc="-30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2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3B5E8-1A3D-8EB0-A273-6FE7DC803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463E5CA-29D0-2FEC-86C3-6E8B9336C58E}"/>
              </a:ext>
            </a:extLst>
          </p:cNvPr>
          <p:cNvSpPr txBox="1">
            <a:spLocks/>
          </p:cNvSpPr>
          <p:nvPr/>
        </p:nvSpPr>
        <p:spPr>
          <a:xfrm>
            <a:off x="1140563" y="10382776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Deprecated original shared libraries</a:t>
            </a:r>
          </a:p>
          <a:p>
            <a:pPr>
              <a:lnSpc>
                <a:spcPts val="6000"/>
              </a:lnSpc>
            </a:pPr>
            <a:endParaRPr lang="en-US" sz="4800" kern="1200">
              <a:solidFill>
                <a:srgbClr val="FEFFFE"/>
              </a:solidFill>
              <a:latin typeface="Segoe UI Variable Text Semibold" pitchFamily="2" charset="0"/>
            </a:endParaRPr>
          </a:p>
          <a:p>
            <a:pPr>
              <a:lnSpc>
                <a:spcPts val="6000"/>
              </a:lnSpc>
            </a:pPr>
            <a:endParaRPr lang="en-US" sz="4800" kern="1200">
              <a:solidFill>
                <a:srgbClr val="FEFFFE"/>
              </a:solidFill>
              <a:latin typeface="Segoe UI Variable Text Semibold" pitchFamily="2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E3BF2552-865F-ACDB-919F-9F96B03612FC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9620472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04</a:t>
            </a:r>
            <a:r>
              <a:rPr lang="en-US"/>
              <a:t>  </a:t>
            </a:r>
            <a:r>
              <a:rPr lang="en-US" b="0"/>
              <a:t>Convert Legacy Libraries to .NET Standard </a:t>
            </a:r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42DE8E-6455-2051-BB97-4BBF113224CA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Clearing the Path for Executable Migration</a:t>
            </a: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49B464-2D5B-6CE0-CF3B-66D94EF43803}"/>
              </a:ext>
            </a:extLst>
          </p:cNvPr>
          <p:cNvSpPr/>
          <p:nvPr/>
        </p:nvSpPr>
        <p:spPr>
          <a:xfrm>
            <a:off x="10593656" y="3254916"/>
            <a:ext cx="13314557" cy="9601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9DD1BE-2B23-5A2C-FF6B-E23E33D7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134" y="3254916"/>
            <a:ext cx="12801600" cy="9601200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80BE1701-DF15-71DF-CD08-56A6B7E5437E}"/>
              </a:ext>
            </a:extLst>
          </p:cNvPr>
          <p:cNvSpPr txBox="1">
            <a:spLocks/>
          </p:cNvSpPr>
          <p:nvPr/>
        </p:nvSpPr>
        <p:spPr>
          <a:xfrm>
            <a:off x="1140563" y="5195231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Switched as many legacy DLLs as possible to .NET Standard</a:t>
            </a:r>
          </a:p>
          <a:p>
            <a:pPr>
              <a:lnSpc>
                <a:spcPts val="6000"/>
              </a:lnSpc>
            </a:pPr>
            <a:endParaRPr lang="en-US" sz="4800" kern="1200">
              <a:solidFill>
                <a:srgbClr val="FEFFFE"/>
              </a:solidFill>
              <a:latin typeface="Segoe UI Variable Text Semibold" pitchFamily="2" charset="0"/>
            </a:endParaRPr>
          </a:p>
          <a:p>
            <a:pPr>
              <a:lnSpc>
                <a:spcPts val="6000"/>
              </a:lnSpc>
            </a:pPr>
            <a:endParaRPr lang="en-US" sz="4800" kern="1200">
              <a:solidFill>
                <a:srgbClr val="FEFFFE"/>
              </a:solidFill>
              <a:latin typeface="Segoe UI Variable Text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822FA54-4A78-80F6-6F03-B7FAAB2F43A2}"/>
              </a:ext>
            </a:extLst>
          </p:cNvPr>
          <p:cNvSpPr txBox="1">
            <a:spLocks/>
          </p:cNvSpPr>
          <p:nvPr/>
        </p:nvSpPr>
        <p:spPr>
          <a:xfrm>
            <a:off x="1140563" y="7454546"/>
            <a:ext cx="8335944" cy="25791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Consolidated remaining .NET Framework libraries to new single shared DLL</a:t>
            </a:r>
          </a:p>
          <a:p>
            <a:pPr>
              <a:lnSpc>
                <a:spcPts val="6000"/>
              </a:lnSpc>
            </a:pPr>
            <a:endParaRPr lang="en-US" sz="4800" kern="1200">
              <a:solidFill>
                <a:srgbClr val="FEFFFE"/>
              </a:solidFill>
              <a:latin typeface="Segoe UI Variable Text Semibold" pitchFamily="2" charset="0"/>
            </a:endParaRPr>
          </a:p>
        </p:txBody>
      </p:sp>
      <p:pic>
        <p:nvPicPr>
          <p:cNvPr id="26" name="Image 62" descr=" ">
            <a:extLst>
              <a:ext uri="{FF2B5EF4-FFF2-40B4-BE49-F238E27FC236}">
                <a16:creationId xmlns:a16="http://schemas.microsoft.com/office/drawing/2014/main" id="{EC4F3E81-14D4-A6FB-3DA4-EDFEE5820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563" y="4159614"/>
            <a:ext cx="731520" cy="4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9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414B4-873D-D546-1FF7-A4773556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209AB57-FD30-C86F-EFEC-9BFDFD717DAF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9620472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04</a:t>
            </a:r>
            <a:r>
              <a:rPr lang="en-US"/>
              <a:t>  </a:t>
            </a:r>
            <a:r>
              <a:rPr lang="en-US" b="0"/>
              <a:t>Convert Legacy Libraries to .NET Standard </a:t>
            </a:r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endParaRPr lang="en-US" b="0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A2F86FE9-9D8A-0807-6726-1B63948C8277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Clearing the Path for Executable Migration</a:t>
            </a:r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BB716D-3767-BDAB-F4E6-A1695722B181}"/>
              </a:ext>
            </a:extLst>
          </p:cNvPr>
          <p:cNvSpPr/>
          <p:nvPr/>
        </p:nvSpPr>
        <p:spPr>
          <a:xfrm>
            <a:off x="1140563" y="5520473"/>
            <a:ext cx="7191802" cy="6395843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EC734A-5450-3351-237D-249F1722C1C8}"/>
              </a:ext>
            </a:extLst>
          </p:cNvPr>
          <p:cNvSpPr/>
          <p:nvPr/>
        </p:nvSpPr>
        <p:spPr>
          <a:xfrm>
            <a:off x="8598638" y="5520473"/>
            <a:ext cx="7191802" cy="6395843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9A5E5E-7EC0-1AC1-0853-058161D98B2F}"/>
              </a:ext>
            </a:extLst>
          </p:cNvPr>
          <p:cNvSpPr/>
          <p:nvPr/>
        </p:nvSpPr>
        <p:spPr>
          <a:xfrm>
            <a:off x="16056713" y="5520473"/>
            <a:ext cx="7191802" cy="6395843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9967C8E8-3828-09D7-DF9A-CFB9DC9E20AA}"/>
              </a:ext>
            </a:extLst>
          </p:cNvPr>
          <p:cNvSpPr/>
          <p:nvPr/>
        </p:nvSpPr>
        <p:spPr>
          <a:xfrm>
            <a:off x="1600397" y="5977672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E97B9C4C-53BD-7837-4EC0-07DBDB97339B}"/>
              </a:ext>
            </a:extLst>
          </p:cNvPr>
          <p:cNvSpPr/>
          <p:nvPr/>
        </p:nvSpPr>
        <p:spPr>
          <a:xfrm>
            <a:off x="16512061" y="5977672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16857966-86EA-7C52-5A54-2DB334092E03}"/>
              </a:ext>
            </a:extLst>
          </p:cNvPr>
          <p:cNvSpPr txBox="1">
            <a:spLocks/>
          </p:cNvSpPr>
          <p:nvPr/>
        </p:nvSpPr>
        <p:spPr>
          <a:xfrm>
            <a:off x="8962123" y="5936483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Dual Targeted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FC11F28-06B1-E604-D5CB-B11242CC38C9}"/>
              </a:ext>
            </a:extLst>
          </p:cNvPr>
          <p:cNvSpPr txBox="1">
            <a:spLocks/>
          </p:cNvSpPr>
          <p:nvPr/>
        </p:nvSpPr>
        <p:spPr>
          <a:xfrm>
            <a:off x="8962123" y="7151304"/>
            <a:ext cx="6140138" cy="4218295"/>
          </a:xfrm>
          <a:prstGeom prst="rect">
            <a:avLst/>
          </a:prstGeom>
        </p:spPr>
        <p:txBody>
          <a:bodyPr lIns="91440" tIns="45720" rIns="91440" bIns="45720" anchor="t"/>
          <a:lstStyle>
            <a:lvl1pPr marR="0" indent="0" fontAlgn="auto">
              <a:lnSpc>
                <a:spcPts val="45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 b="0" i="0" spc="-120">
                <a:solidFill>
                  <a:srgbClr val="969696"/>
                </a:solidFill>
                <a:latin typeface="Segoe UI Variable Display Semib" pitchFamily="2" charset="0"/>
                <a:ea typeface="Poppins" pitchFamily="2" charset="77"/>
                <a:cs typeface="Poppins" pitchFamily="2" charset="7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>
                <a:latin typeface="Segoe UI Variable Display Semib"/>
                <a:cs typeface="Poppins"/>
              </a:rPr>
              <a:t>EF 6.x requires .NET Standard 2.1. </a:t>
            </a:r>
          </a:p>
          <a:p>
            <a:r>
              <a:rPr lang="en-US">
                <a:latin typeface="Segoe UI Variable Display Semib"/>
                <a:cs typeface="Poppins"/>
              </a:rPr>
              <a:t>Data model projects had to target both netstandard2.1 and net48.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73FFE7B5-EDE2-AA32-30FE-CE1E9CC6251F}"/>
              </a:ext>
            </a:extLst>
          </p:cNvPr>
          <p:cNvSpPr txBox="1">
            <a:spLocks/>
          </p:cNvSpPr>
          <p:nvPr/>
        </p:nvSpPr>
        <p:spPr>
          <a:xfrm>
            <a:off x="16425604" y="5936483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.NET Framework Only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04295FC-8D27-DDFE-193C-8A23670EFBCB}"/>
              </a:ext>
            </a:extLst>
          </p:cNvPr>
          <p:cNvSpPr txBox="1">
            <a:spLocks/>
          </p:cNvSpPr>
          <p:nvPr/>
        </p:nvSpPr>
        <p:spPr>
          <a:xfrm>
            <a:off x="16425604" y="7151305"/>
            <a:ext cx="6140138" cy="4593400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ts val="45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 b="0" i="0" spc="-120">
                <a:solidFill>
                  <a:srgbClr val="969696"/>
                </a:solidFill>
                <a:latin typeface="Segoe UI Variable Display Semib" pitchFamily="2" charset="0"/>
                <a:ea typeface="Poppins" pitchFamily="2" charset="77"/>
                <a:cs typeface="Poppins" pitchFamily="2" charset="7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Isolate rather than covert</a:t>
            </a:r>
          </a:p>
          <a:p>
            <a:r>
              <a:rPr lang="en-US"/>
              <a:t>Created single .NET Framework library</a:t>
            </a:r>
          </a:p>
          <a:p>
            <a:r>
              <a:rPr lang="en-US"/>
              <a:t>Siphoned off remaining .NET Framework dependencies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24C786AF-0259-9FDE-3CBA-15699F3EF690}"/>
              </a:ext>
            </a:extLst>
          </p:cNvPr>
          <p:cNvSpPr txBox="1">
            <a:spLocks/>
          </p:cNvSpPr>
          <p:nvPr/>
        </p:nvSpPr>
        <p:spPr>
          <a:xfrm>
            <a:off x="1498642" y="7109266"/>
            <a:ext cx="6140138" cy="4635439"/>
          </a:xfrm>
          <a:prstGeom prst="rect">
            <a:avLst/>
          </a:prstGeom>
        </p:spPr>
        <p:txBody>
          <a:bodyPr lIns="91440" tIns="45720" rIns="91440" bIns="45720" anchor="t"/>
          <a:lstStyle>
            <a:lvl1pPr marR="0" indent="0" fontAlgn="auto">
              <a:lnSpc>
                <a:spcPts val="45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 b="0" i="0" spc="-120">
                <a:solidFill>
                  <a:srgbClr val="969696"/>
                </a:solidFill>
                <a:latin typeface="Segoe UI Variable Display Semib" pitchFamily="2" charset="0"/>
                <a:ea typeface="Poppins" pitchFamily="2" charset="77"/>
                <a:cs typeface="Poppins" pitchFamily="2" charset="77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>
                <a:latin typeface="Segoe UI Variable Display Semib"/>
                <a:cs typeface="Poppins"/>
              </a:rPr>
              <a:t>Libraries that could be directly converted to .NET Standard</a:t>
            </a:r>
          </a:p>
          <a:p>
            <a:r>
              <a:rPr lang="en-US"/>
              <a:t>Edited target framework in the csproj file, then fixed errors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7151B07-D5FC-4282-59DC-6685AD62E0E9}"/>
              </a:ext>
            </a:extLst>
          </p:cNvPr>
          <p:cNvSpPr txBox="1">
            <a:spLocks/>
          </p:cNvSpPr>
          <p:nvPr/>
        </p:nvSpPr>
        <p:spPr>
          <a:xfrm>
            <a:off x="1490806" y="5936483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.NET Standard Only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1BA0332-AE28-9D91-DA2B-34DFFE36C3BD}"/>
              </a:ext>
            </a:extLst>
          </p:cNvPr>
          <p:cNvSpPr txBox="1">
            <a:spLocks/>
          </p:cNvSpPr>
          <p:nvPr/>
        </p:nvSpPr>
        <p:spPr>
          <a:xfrm>
            <a:off x="7487021" y="3784600"/>
            <a:ext cx="9090341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kern="1200">
                <a:solidFill>
                  <a:schemeClr val="accent3"/>
                </a:solidFill>
                <a:latin typeface="Segoe UI Variable Text Semibold" pitchFamily="2" charset="0"/>
              </a:rPr>
              <a:t>Resulting Library Categories</a:t>
            </a:r>
            <a:endParaRPr lang="en-US" sz="4800" kern="120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1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10F4-B516-6505-C2AC-6D4E97B38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B01970-C2C3-CCB0-D9C5-32A3C233676A}"/>
              </a:ext>
            </a:extLst>
          </p:cNvPr>
          <p:cNvSpPr/>
          <p:nvPr/>
        </p:nvSpPr>
        <p:spPr>
          <a:xfrm>
            <a:off x="10593657" y="3830973"/>
            <a:ext cx="13314557" cy="8003801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585B6F-AAF4-BDAB-344C-F403E1D369F1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9620472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05</a:t>
            </a:r>
            <a:r>
              <a:rPr lang="en-US"/>
              <a:t>  </a:t>
            </a:r>
            <a:r>
              <a:rPr lang="en-US" b="0"/>
              <a:t>Transition Windows Services</a:t>
            </a:r>
          </a:p>
          <a:p>
            <a:endParaRPr lang="en-US" b="0"/>
          </a:p>
          <a:p>
            <a:endParaRPr lang="en-US" b="0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CBB1A7E3-4A9B-E64E-4A51-665532826BFF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Modernizing Background Services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ECBF616-E03F-9FB0-5D87-FE69C8359747}"/>
              </a:ext>
            </a:extLst>
          </p:cNvPr>
          <p:cNvSpPr txBox="1">
            <a:spLocks/>
          </p:cNvSpPr>
          <p:nvPr/>
        </p:nvSpPr>
        <p:spPr>
          <a:xfrm>
            <a:off x="1140563" y="5541058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Converted all server-side executables to .NET 10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5AA7527E-5D8A-9A06-34A6-9ECC60490725}"/>
              </a:ext>
            </a:extLst>
          </p:cNvPr>
          <p:cNvSpPr txBox="1">
            <a:spLocks/>
          </p:cNvSpPr>
          <p:nvPr/>
        </p:nvSpPr>
        <p:spPr>
          <a:xfrm>
            <a:off x="1140563" y="7451279"/>
            <a:ext cx="8335944" cy="48100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Remove any remaining dependencies on the .NET Framework shared library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Switch the target framework to .NET 8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Fixed compiler errors 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endParaRPr lang="en-US" sz="3600" kern="120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27290A-5EFE-598F-EF38-12FA67FA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542"/>
          <a:stretch>
            <a:fillRect/>
          </a:stretch>
        </p:blipFill>
        <p:spPr>
          <a:xfrm>
            <a:off x="10850135" y="4353141"/>
            <a:ext cx="12801600" cy="6956854"/>
          </a:xfrm>
          <a:prstGeom prst="rect">
            <a:avLst/>
          </a:prstGeom>
        </p:spPr>
      </p:pic>
      <p:pic>
        <p:nvPicPr>
          <p:cNvPr id="18" name="Image 63" descr=" ">
            <a:extLst>
              <a:ext uri="{FF2B5EF4-FFF2-40B4-BE49-F238E27FC236}">
                <a16:creationId xmlns:a16="http://schemas.microsoft.com/office/drawing/2014/main" id="{880577D9-C010-907F-F6E9-A3FCA2CF7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563" y="4431672"/>
            <a:ext cx="438969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1462-E9AA-E072-EF0D-E275544B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8A0B2C0-C22D-6CE5-45B8-50303AE36F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456288" y="3679284"/>
            <a:ext cx="11790324" cy="9314056"/>
          </a:xfrm>
          <a:blipFill>
            <a:blip r:embed="rId3"/>
            <a:stretch>
              <a:fillRect l="-26757" r="-267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3494728-9669-B80D-059C-932FB2062DF9}"/>
              </a:ext>
            </a:extLst>
          </p:cNvPr>
          <p:cNvSpPr txBox="1">
            <a:spLocks/>
          </p:cNvSpPr>
          <p:nvPr/>
        </p:nvSpPr>
        <p:spPr>
          <a:xfrm>
            <a:off x="1140563" y="5244490"/>
            <a:ext cx="8335944" cy="10725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Example conversion issues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86FFACF-2684-FDE4-CD80-D3EF4ED1DAB2}"/>
              </a:ext>
            </a:extLst>
          </p:cNvPr>
          <p:cNvSpPr txBox="1">
            <a:spLocks/>
          </p:cNvSpPr>
          <p:nvPr/>
        </p:nvSpPr>
        <p:spPr>
          <a:xfrm>
            <a:off x="1140563" y="6377721"/>
            <a:ext cx="8335944" cy="30691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 err="1">
                <a:solidFill>
                  <a:srgbClr val="969696"/>
                </a:solidFill>
                <a:latin typeface="Calibri" panose="020F0502020204030204" pitchFamily="34" charset="0"/>
              </a:rPr>
              <a:t>Properties.Settings</a:t>
            </a:r>
            <a:r>
              <a:rPr lang="en-US" sz="3600" kern="1200">
                <a:solidFill>
                  <a:srgbClr val="969696"/>
                </a:solidFill>
                <a:latin typeface="Calibri" panose="020F0502020204030204" pitchFamily="34" charset="0"/>
              </a:rPr>
              <a:t> 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 err="1">
                <a:solidFill>
                  <a:srgbClr val="969696"/>
                </a:solidFill>
                <a:latin typeface="Calibri" panose="020F0502020204030204" pitchFamily="34" charset="0"/>
              </a:rPr>
              <a:t>System.Configuration.ConfigurationManager</a:t>
            </a: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Calibri" panose="020F0502020204030204" pitchFamily="34" charset="0"/>
              </a:rPr>
              <a:t>Cross-platform support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  <a:p>
            <a:pPr>
              <a:lnSpc>
                <a:spcPts val="4500"/>
              </a:lnSpc>
              <a:spcBef>
                <a:spcPts val="3000"/>
              </a:spcBef>
            </a:pP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BF5A35E7-2C95-EB82-93EE-1191D1CE8A0F}"/>
              </a:ext>
            </a:extLst>
          </p:cNvPr>
          <p:cNvSpPr txBox="1">
            <a:spLocks/>
          </p:cNvSpPr>
          <p:nvPr/>
        </p:nvSpPr>
        <p:spPr>
          <a:xfrm>
            <a:off x="13355720" y="7912307"/>
            <a:ext cx="3995730" cy="8480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kern="1200">
                <a:solidFill>
                  <a:schemeClr val="accent3"/>
                </a:solidFill>
                <a:latin typeface="Segoe UI Variable Text Semibold" pitchFamily="2" charset="0"/>
              </a:rPr>
              <a:t>Demo</a:t>
            </a:r>
            <a:endParaRPr lang="en-US" kern="120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E7374BD-1E0A-CD78-0BB3-BDC2C2BCBB54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9620472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05</a:t>
            </a:r>
            <a:r>
              <a:rPr lang="en-US"/>
              <a:t>  </a:t>
            </a:r>
            <a:r>
              <a:rPr lang="en-US" b="0"/>
              <a:t>Transition Windows Services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78995A65-225C-009F-18FA-CDCBBF93EAF2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Modernizing Background Services</a:t>
            </a:r>
            <a:endParaRPr lang="en-US"/>
          </a:p>
        </p:txBody>
      </p:sp>
      <p:pic>
        <p:nvPicPr>
          <p:cNvPr id="13" name="Image 67" descr=" ">
            <a:extLst>
              <a:ext uri="{FF2B5EF4-FFF2-40B4-BE49-F238E27FC236}">
                <a16:creationId xmlns:a16="http://schemas.microsoft.com/office/drawing/2014/main" id="{DECF0765-EDD0-F707-3258-C664F9BD6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2552" y="4090829"/>
            <a:ext cx="79076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0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DAAD-1394-20FE-E9DB-AE8DF21D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79F7EF86-02FA-A64E-56AA-4F7CABD0A0F7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06</a:t>
            </a:r>
            <a:r>
              <a:rPr lang="en-US"/>
              <a:t>  </a:t>
            </a:r>
            <a:r>
              <a:rPr lang="en-US" b="0"/>
              <a:t>Migrate Admin to ASP.NET Core</a:t>
            </a:r>
          </a:p>
          <a:p>
            <a:endParaRPr lang="en-US" b="0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52A127F1-B068-49EE-2E0E-159CB557FD88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1744164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Modernizing the UI Layer with AI Assistance</a:t>
            </a: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3DBA3B-255B-6F97-DF61-2D1966391271}"/>
              </a:ext>
            </a:extLst>
          </p:cNvPr>
          <p:cNvSpPr/>
          <p:nvPr/>
        </p:nvSpPr>
        <p:spPr>
          <a:xfrm>
            <a:off x="11934697" y="4392949"/>
            <a:ext cx="10814292" cy="73152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8CCBFE-5A20-8D30-C10C-F04B4258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05" t="7078" b="21622"/>
          <a:stretch>
            <a:fillRect/>
          </a:stretch>
        </p:blipFill>
        <p:spPr>
          <a:xfrm>
            <a:off x="12509557" y="4627727"/>
            <a:ext cx="9664571" cy="6845643"/>
          </a:xfrm>
          <a:prstGeom prst="rect">
            <a:avLst/>
          </a:prstGeom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72C09F19-D562-6CCD-61E9-FCF2A0E0D05B}"/>
              </a:ext>
            </a:extLst>
          </p:cNvPr>
          <p:cNvSpPr txBox="1">
            <a:spLocks/>
          </p:cNvSpPr>
          <p:nvPr/>
        </p:nvSpPr>
        <p:spPr>
          <a:xfrm>
            <a:off x="1140563" y="5017433"/>
            <a:ext cx="8335944" cy="10003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Trickiest part of the migration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D7349029-89CB-B1C5-0DD6-72CEFAAC4DB0}"/>
              </a:ext>
            </a:extLst>
          </p:cNvPr>
          <p:cNvSpPr txBox="1">
            <a:spLocks/>
          </p:cNvSpPr>
          <p:nvPr/>
        </p:nvSpPr>
        <p:spPr>
          <a:xfrm>
            <a:off x="1140563" y="6116596"/>
            <a:ext cx="8798012" cy="53567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Architectural differences between ASP.NET and ASP.NET Core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Routing changes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Middleware vs. HTTP modules/handlers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/>
                <a:cs typeface="Poppins"/>
              </a:rPr>
              <a:t>Transition from static to injected context</a:t>
            </a:r>
            <a:endParaRPr lang="en-US" sz="3600" kern="1200">
              <a:solidFill>
                <a:srgbClr val="969696"/>
              </a:solidFill>
              <a:latin typeface="Segoe UI Variable Display Semib" pitchFamily="2" charset="0"/>
            </a:endParaRP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/>
                <a:cs typeface="Poppins"/>
              </a:rPr>
              <a:t>Hard to do a partial conversion</a:t>
            </a:r>
            <a:endParaRPr lang="en-US" sz="3600" kern="1200">
              <a:solidFill>
                <a:srgbClr val="969696"/>
              </a:solidFill>
              <a:latin typeface="Segoe UI Variable Display Semib" pitchFamily="2" charset="0"/>
            </a:endParaRPr>
          </a:p>
          <a:p>
            <a:pPr>
              <a:lnSpc>
                <a:spcPts val="4500"/>
              </a:lnSpc>
              <a:spcBef>
                <a:spcPts val="3000"/>
              </a:spcBef>
            </a:pPr>
            <a:endParaRPr lang="en-US" sz="3600" kern="120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pic>
        <p:nvPicPr>
          <p:cNvPr id="14" name="Image 19" descr=" ">
            <a:extLst>
              <a:ext uri="{FF2B5EF4-FFF2-40B4-BE49-F238E27FC236}">
                <a16:creationId xmlns:a16="http://schemas.microsoft.com/office/drawing/2014/main" id="{05FFB319-15BF-DC1F-C21A-BE649D8F7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409" y="3896207"/>
            <a:ext cx="73182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7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491CD-349C-6368-BE2E-7F3A940C5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657D836-C635-2F2C-BF63-5024B849588B}"/>
              </a:ext>
            </a:extLst>
          </p:cNvPr>
          <p:cNvSpPr/>
          <p:nvPr/>
        </p:nvSpPr>
        <p:spPr>
          <a:xfrm>
            <a:off x="1150424" y="3311611"/>
            <a:ext cx="10352024" cy="9741464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17FEF7F6-4491-8C83-134E-D63DC36734DD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06</a:t>
            </a:r>
            <a:r>
              <a:rPr lang="en-US"/>
              <a:t>  </a:t>
            </a:r>
            <a:r>
              <a:rPr lang="en-US" b="0"/>
              <a:t>Migrate Admin to ASP.NET CORE</a:t>
            </a:r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9075E424-6CF3-21E0-08C8-7277424257B6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1744164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Modernizing the UI Layer with AI Assistance</a:t>
            </a:r>
            <a:endParaRPr lang="en-US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744AC2-7033-F885-9EEA-A7C27B40820E}"/>
              </a:ext>
            </a:extLst>
          </p:cNvPr>
          <p:cNvSpPr txBox="1">
            <a:spLocks/>
          </p:cNvSpPr>
          <p:nvPr/>
        </p:nvSpPr>
        <p:spPr>
          <a:xfrm>
            <a:off x="1931406" y="11439415"/>
            <a:ext cx="8335944" cy="9538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D600AA"/>
                </a:solidFill>
                <a:latin typeface="Segoe UI Variable Text Semibold" pitchFamily="2" charset="0"/>
              </a:rPr>
              <a:t>90% there with limited effort! 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AAB896B4-FDD5-88B5-83D8-AC28FE03AA22}"/>
              </a:ext>
            </a:extLst>
          </p:cNvPr>
          <p:cNvSpPr txBox="1">
            <a:spLocks/>
          </p:cNvSpPr>
          <p:nvPr/>
        </p:nvSpPr>
        <p:spPr>
          <a:xfrm>
            <a:off x="1940222" y="5874834"/>
            <a:ext cx="8798012" cy="49121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Defined major components of Admin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Created new ASP.NET Core project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Generated AI plan w/ checklists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Converted in phases using AI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Post migration clean-up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7EFE6DB6-F593-43B4-4404-D305B156F5F6}"/>
              </a:ext>
            </a:extLst>
          </p:cNvPr>
          <p:cNvSpPr txBox="1">
            <a:spLocks/>
          </p:cNvSpPr>
          <p:nvPr/>
        </p:nvSpPr>
        <p:spPr>
          <a:xfrm>
            <a:off x="1931406" y="4727740"/>
            <a:ext cx="8335944" cy="11980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High-level process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pic>
        <p:nvPicPr>
          <p:cNvPr id="38" name="Image 36" descr=" ">
            <a:extLst>
              <a:ext uri="{FF2B5EF4-FFF2-40B4-BE49-F238E27FC236}">
                <a16:creationId xmlns:a16="http://schemas.microsoft.com/office/drawing/2014/main" id="{D9D4F584-C1B6-B530-4C2F-E9B5D4838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1406" y="3718743"/>
            <a:ext cx="731567" cy="73152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965040-2DBA-5F00-161F-E6B22B0A5A64}"/>
              </a:ext>
            </a:extLst>
          </p:cNvPr>
          <p:cNvSpPr/>
          <p:nvPr/>
        </p:nvSpPr>
        <p:spPr>
          <a:xfrm>
            <a:off x="12884727" y="3311612"/>
            <a:ext cx="10352024" cy="9741464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C9F6709-1511-B0C6-460A-9D2EF12D176F}"/>
              </a:ext>
            </a:extLst>
          </p:cNvPr>
          <p:cNvSpPr txBox="1">
            <a:spLocks/>
          </p:cNvSpPr>
          <p:nvPr/>
        </p:nvSpPr>
        <p:spPr>
          <a:xfrm>
            <a:off x="13648941" y="5851621"/>
            <a:ext cx="8798012" cy="7201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Copy files using bash tool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Create buildable batches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Have the AI build conversion rules for your source and patterns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Have AI write scripts versus doing repetitive edits on its own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Don't sleep on IDE tools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Leverage shims or isolated changes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76135A49-8B93-9328-FBEC-30CB650ACD2A}"/>
              </a:ext>
            </a:extLst>
          </p:cNvPr>
          <p:cNvSpPr txBox="1">
            <a:spLocks/>
          </p:cNvSpPr>
          <p:nvPr/>
        </p:nvSpPr>
        <p:spPr>
          <a:xfrm>
            <a:off x="13651125" y="4735454"/>
            <a:ext cx="8335944" cy="980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Tips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Image 70" descr=" ">
            <a:extLst>
              <a:ext uri="{FF2B5EF4-FFF2-40B4-BE49-F238E27FC236}">
                <a16:creationId xmlns:a16="http://schemas.microsoft.com/office/drawing/2014/main" id="{9FED79F6-8A0E-4DF2-E214-F2EFE1A93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8941" y="3720308"/>
            <a:ext cx="73161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19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D11B-1E5B-5BE7-AA98-B3511595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in a purple object under water&#10;&#10;AI-generated content may be incorrect.">
            <a:extLst>
              <a:ext uri="{FF2B5EF4-FFF2-40B4-BE49-F238E27FC236}">
                <a16:creationId xmlns:a16="http://schemas.microsoft.com/office/drawing/2014/main" id="{214C6480-47B7-24EE-E4A8-BA1F47E3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3F7F7D45-CCE3-E6F8-4634-BCBE23235FF2}"/>
              </a:ext>
            </a:extLst>
          </p:cNvPr>
          <p:cNvSpPr txBox="1">
            <a:spLocks/>
          </p:cNvSpPr>
          <p:nvPr/>
        </p:nvSpPr>
        <p:spPr>
          <a:xfrm>
            <a:off x="1140563" y="1803820"/>
            <a:ext cx="17258947" cy="193427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0"/>
              <a:t>Benefits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E727BDAD-1C73-E648-DCFC-01F141949156}"/>
              </a:ext>
            </a:extLst>
          </p:cNvPr>
          <p:cNvSpPr txBox="1">
            <a:spLocks/>
          </p:cNvSpPr>
          <p:nvPr/>
        </p:nvSpPr>
        <p:spPr>
          <a:xfrm>
            <a:off x="1140565" y="868727"/>
            <a:ext cx="878402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 sz="6000">
                <a:solidFill>
                  <a:schemeClr val="bg2"/>
                </a:solidFill>
              </a:rPr>
              <a:t>Ready for What’s Next</a:t>
            </a:r>
            <a:endParaRPr lang="en-US" sz="6000"/>
          </a:p>
          <a:p>
            <a:endParaRPr lang="en-US" sz="6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CA59129-C50F-936D-3125-3B08BC06BF97}"/>
              </a:ext>
            </a:extLst>
          </p:cNvPr>
          <p:cNvSpPr txBox="1">
            <a:spLocks/>
          </p:cNvSpPr>
          <p:nvPr/>
        </p:nvSpPr>
        <p:spPr>
          <a:xfrm>
            <a:off x="1140563" y="4711525"/>
            <a:ext cx="11053024" cy="66456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4800"/>
              </a:spcBef>
            </a:pPr>
            <a:r>
              <a:rPr lang="en-US" kern="1200">
                <a:solidFill>
                  <a:srgbClr val="FEFFFE"/>
                </a:solidFill>
                <a:latin typeface="Segoe UI Variable Text Semibold" pitchFamily="2" charset="0"/>
              </a:rPr>
              <a:t>Opens the door for leveraging new and modern dev tools</a:t>
            </a:r>
          </a:p>
          <a:p>
            <a:pPr>
              <a:lnSpc>
                <a:spcPts val="6000"/>
              </a:lnSpc>
              <a:spcBef>
                <a:spcPts val="4800"/>
              </a:spcBef>
            </a:pPr>
            <a:r>
              <a:rPr lang="en-US" kern="1200">
                <a:solidFill>
                  <a:srgbClr val="FEFFFE"/>
                </a:solidFill>
                <a:latin typeface="Segoe UI Variable Text Semibold" pitchFamily="2" charset="0"/>
              </a:rPr>
              <a:t>Improved performance</a:t>
            </a:r>
          </a:p>
          <a:p>
            <a:pPr>
              <a:lnSpc>
                <a:spcPts val="6000"/>
              </a:lnSpc>
              <a:spcBef>
                <a:spcPts val="4800"/>
              </a:spcBef>
            </a:pPr>
            <a:r>
              <a:rPr lang="en-US" kern="1200">
                <a:solidFill>
                  <a:srgbClr val="FEFFFE"/>
                </a:solidFill>
                <a:latin typeface="Segoe UI Variable Text Semibold" pitchFamily="2" charset="0"/>
              </a:rPr>
              <a:t>Easier to support</a:t>
            </a:r>
          </a:p>
          <a:p>
            <a:pPr>
              <a:lnSpc>
                <a:spcPts val="6000"/>
              </a:lnSpc>
              <a:spcBef>
                <a:spcPts val="4800"/>
              </a:spcBef>
            </a:pPr>
            <a:r>
              <a:rPr lang="en-US" kern="1200">
                <a:solidFill>
                  <a:srgbClr val="FEFFFE"/>
                </a:solidFill>
                <a:latin typeface="Segoe UI Variable Text Semibold" pitchFamily="2" charset="0"/>
              </a:rPr>
              <a:t>Opportunity to run cross platform</a:t>
            </a:r>
            <a:endParaRPr lang="en-US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9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D2DE6-416C-A203-9533-D39784429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spc="-400">
                <a:solidFill>
                  <a:schemeClr val="bg1"/>
                </a:solidFill>
              </a:rPr>
              <a:t>Thank you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4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C71301-7A23-D95A-755E-525D5D184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66225" y="7986983"/>
            <a:ext cx="5654721" cy="542611"/>
          </a:xfrm>
        </p:spPr>
        <p:txBody>
          <a:bodyPr/>
          <a:lstStyle/>
          <a:p>
            <a:r>
              <a:rPr lang="en-US"/>
              <a:t>Michael Christiansen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FDF40-7D0F-8D81-AE93-E386FDCEE1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73405" y="8739729"/>
            <a:ext cx="7840360" cy="748221"/>
          </a:xfrm>
        </p:spPr>
        <p:txBody>
          <a:bodyPr/>
          <a:lstStyle/>
          <a:p>
            <a:r>
              <a:rPr lang="en-US"/>
              <a:t>Director, Product Development</a:t>
            </a:r>
          </a:p>
          <a:p>
            <a:r>
              <a:rPr lang="en-US"/>
              <a:t>Unwired Revolution, Inc.</a:t>
            </a:r>
          </a:p>
        </p:txBody>
      </p:sp>
      <p:pic>
        <p:nvPicPr>
          <p:cNvPr id="6" name="Picture Placeholder 5" descr="A blue round object with a white face&#10;&#10;AI-generated content may be incorrect.">
            <a:extLst>
              <a:ext uri="{FF2B5EF4-FFF2-40B4-BE49-F238E27FC236}">
                <a16:creationId xmlns:a16="http://schemas.microsoft.com/office/drawing/2014/main" id="{30DBCA19-8564-F197-4DD8-4F356D07102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8041" b="8041"/>
          <a:stretch>
            <a:fillRect/>
          </a:stretch>
        </p:blipFill>
        <p:spPr>
          <a:xfrm>
            <a:off x="10499722" y="4389120"/>
            <a:ext cx="3387728" cy="3387728"/>
          </a:xfr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2674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A9186-54C7-E5B6-C4AB-51C7B5AE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902C2E0-2577-6440-3CA4-89BC1CE8B4A5}"/>
              </a:ext>
            </a:extLst>
          </p:cNvPr>
          <p:cNvSpPr txBox="1">
            <a:spLocks/>
          </p:cNvSpPr>
          <p:nvPr/>
        </p:nvSpPr>
        <p:spPr>
          <a:xfrm>
            <a:off x="1140565" y="1803820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Beginning Application Landscape</a:t>
            </a:r>
          </a:p>
          <a:p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8C9E8C7-3CE4-B4B9-15FE-8CF6D631A7BC}"/>
              </a:ext>
            </a:extLst>
          </p:cNvPr>
          <p:cNvSpPr txBox="1">
            <a:spLocks/>
          </p:cNvSpPr>
          <p:nvPr/>
        </p:nvSpPr>
        <p:spPr>
          <a:xfrm>
            <a:off x="1140565" y="868727"/>
            <a:ext cx="878402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On-premise Server/Client Application</a:t>
            </a:r>
            <a:endParaRPr lang="en-US"/>
          </a:p>
          <a:p>
            <a:endParaRPr lang="en-US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9BFE2E-2895-0C12-8143-D154D0E15016}"/>
              </a:ext>
            </a:extLst>
          </p:cNvPr>
          <p:cNvSpPr txBox="1">
            <a:spLocks/>
          </p:cNvSpPr>
          <p:nvPr/>
        </p:nvSpPr>
        <p:spPr>
          <a:xfrm>
            <a:off x="6967374" y="11785600"/>
            <a:ext cx="10452426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800"/>
              </a:lnSpc>
              <a:defRPr/>
            </a:pPr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Versions must ship during migration process</a:t>
            </a:r>
          </a:p>
          <a:p>
            <a:pPr algn="ctr">
              <a:lnSpc>
                <a:spcPts val="6800"/>
              </a:lnSpc>
              <a:defRPr/>
            </a:pPr>
            <a:endParaRPr lang="en-US" sz="600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endParaRPr 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Image 0" descr=" ">
            <a:extLst>
              <a:ext uri="{FF2B5EF4-FFF2-40B4-BE49-F238E27FC236}">
                <a16:creationId xmlns:a16="http://schemas.microsoft.com/office/drawing/2014/main" id="{21E4244D-CF1A-DABB-C68F-DC58B0FF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269" y="12018196"/>
            <a:ext cx="572105" cy="474607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BFBFBD-72E8-323A-1F3B-74069A26A26E}"/>
              </a:ext>
            </a:extLst>
          </p:cNvPr>
          <p:cNvSpPr/>
          <p:nvPr/>
        </p:nvSpPr>
        <p:spPr>
          <a:xfrm>
            <a:off x="12485236" y="4615229"/>
            <a:ext cx="10697035" cy="5514714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A9BA66-E7F5-DFF7-30C0-43A710F0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47" t="7851" b="49421"/>
          <a:stretch>
            <a:fillRect/>
          </a:stretch>
        </p:blipFill>
        <p:spPr>
          <a:xfrm>
            <a:off x="12927327" y="5321364"/>
            <a:ext cx="9812852" cy="4102443"/>
          </a:xfrm>
          <a:prstGeom prst="rect">
            <a:avLst/>
          </a:prstGeom>
        </p:spPr>
      </p:pic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067041B-A912-EA05-35FD-C0ABB2CCB1C0}"/>
              </a:ext>
            </a:extLst>
          </p:cNvPr>
          <p:cNvSpPr txBox="1">
            <a:spLocks/>
          </p:cNvSpPr>
          <p:nvPr/>
        </p:nvSpPr>
        <p:spPr>
          <a:xfrm>
            <a:off x="1204903" y="5171626"/>
            <a:ext cx="9842037" cy="12355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RemoteLink product stats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D583E88-109E-59DB-E37C-9322219A5DE3}"/>
              </a:ext>
            </a:extLst>
          </p:cNvPr>
          <p:cNvSpPr txBox="1">
            <a:spLocks/>
          </p:cNvSpPr>
          <p:nvPr/>
        </p:nvSpPr>
        <p:spPr>
          <a:xfrm>
            <a:off x="1204903" y="6449215"/>
            <a:ext cx="10138599" cy="42616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70+ projects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5300 C# files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360,000 lines of C# code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136 controllers and 676 view files in Admin website</a:t>
            </a:r>
          </a:p>
        </p:txBody>
      </p:sp>
    </p:spTree>
    <p:extLst>
      <p:ext uri="{BB962C8B-B14F-4D97-AF65-F5344CB8AC3E}">
        <p14:creationId xmlns:p14="http://schemas.microsoft.com/office/powerpoint/2010/main" val="249175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2AFD9-0EBC-AA90-8AF1-A1D27AF87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3508" y="1103244"/>
            <a:ext cx="15576413" cy="6350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Migrating from .NET Framework to .NET 10 Without Starting Over</a:t>
            </a:r>
          </a:p>
          <a:p>
            <a:endParaRPr lang="en-US">
              <a:solidFill>
                <a:schemeClr val="bg2"/>
              </a:solidFill>
            </a:endParaRPr>
          </a:p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D130-5C79-4B17-BE05-43676A1365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0062" y="2037883"/>
            <a:ext cx="7010400" cy="635000"/>
          </a:xfrm>
        </p:spPr>
        <p:txBody>
          <a:bodyPr/>
          <a:lstStyle/>
          <a:p>
            <a:r>
              <a:rPr lang="en-US" sz="6000"/>
              <a:t>Strategy Phases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5CB46-66AE-5FA2-F3D3-ADA195F6F8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0062" y="5801529"/>
            <a:ext cx="7010400" cy="1390102"/>
          </a:xfrm>
        </p:spPr>
        <p:txBody>
          <a:bodyPr/>
          <a:lstStyle/>
          <a:p>
            <a:r>
              <a:rPr lang="en-US"/>
              <a:t>Modernize Within .NET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7328-BA48-4B3F-7F5C-FE4D705369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33180" y="5801528"/>
            <a:ext cx="6231035" cy="1390103"/>
          </a:xfrm>
        </p:spPr>
        <p:txBody>
          <a:bodyPr/>
          <a:lstStyle/>
          <a:p>
            <a:r>
              <a:rPr lang="en-US"/>
              <a:t>Introduce New .NET Standard Shared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AABA8-B644-C55E-B74D-5F57607033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996298" y="5801529"/>
            <a:ext cx="7010400" cy="1390102"/>
          </a:xfrm>
        </p:spPr>
        <p:txBody>
          <a:bodyPr lIns="91440" tIns="45720" rIns="91440" bIns="45720" anchor="t"/>
          <a:lstStyle/>
          <a:p>
            <a:r>
              <a:rPr lang="en-US">
                <a:latin typeface="Poppins"/>
                <a:cs typeface="Poppins"/>
              </a:rPr>
              <a:t>Develop New Projects on .NET Core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12FC32-0308-01C9-386A-769CB58EC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3011CA-B65F-9B50-7C55-98DC74AFB7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179929-C383-5E42-9A46-2036CEB705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424138-3CED-E7DB-9A7A-BA6AD6A82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70062" y="9270870"/>
            <a:ext cx="6356650" cy="1431766"/>
          </a:xfrm>
        </p:spPr>
        <p:txBody>
          <a:bodyPr/>
          <a:lstStyle/>
          <a:p>
            <a:r>
              <a:rPr lang="en-US"/>
              <a:t>Convert Legacy Libraries to .NET Standard </a:t>
            </a:r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584AD4-592E-BDB1-8E0B-D39F29799C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D8F5FE-C09C-7AE8-2860-E30F1E072F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33180" y="9270870"/>
            <a:ext cx="6356650" cy="1431764"/>
          </a:xfrm>
        </p:spPr>
        <p:txBody>
          <a:bodyPr lIns="91440" tIns="45720" rIns="91440" bIns="45720" anchor="t"/>
          <a:lstStyle/>
          <a:p>
            <a:r>
              <a:rPr lang="en-US">
                <a:latin typeface="Poppins"/>
                <a:cs typeface="Poppins"/>
              </a:rPr>
              <a:t>Transition Windows Services to .NET Core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2D3D62-F572-A61E-87FE-FF1919D506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05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C84858-D410-1B78-A162-63350AEB5C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994733" y="9270869"/>
            <a:ext cx="6356650" cy="1431765"/>
          </a:xfrm>
        </p:spPr>
        <p:txBody>
          <a:bodyPr/>
          <a:lstStyle/>
          <a:p>
            <a:r>
              <a:rPr lang="en-US"/>
              <a:t>Migrate Admin to ASP.NET Core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E10A33-FDC8-E78B-2B54-D8FA9AB10DE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6783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910D-9BCD-92A0-81ED-5AAD4F3F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A191FD83-AB93-E2D2-2D70-E51E87354E38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01</a:t>
            </a:r>
            <a:r>
              <a:rPr lang="en-US"/>
              <a:t>  </a:t>
            </a:r>
            <a:r>
              <a:rPr lang="en-US" b="0"/>
              <a:t>Modernize within .NET Framework</a:t>
            </a:r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CBAB2B17-D896-B2E8-0BF8-DB74A8E50166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9453095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Preparation is Everything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8C0954-D1DC-8C07-B4CA-A6C4FC61D98E}"/>
              </a:ext>
            </a:extLst>
          </p:cNvPr>
          <p:cNvSpPr/>
          <p:nvPr/>
        </p:nvSpPr>
        <p:spPr>
          <a:xfrm>
            <a:off x="1140563" y="3912515"/>
            <a:ext cx="8067178" cy="8038789"/>
          </a:xfrm>
          <a:prstGeom prst="roundRect">
            <a:avLst>
              <a:gd name="adj" fmla="val 5374"/>
            </a:avLst>
          </a:prstGeom>
          <a:solidFill>
            <a:srgbClr val="EF99D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accent1">
                  <a:lumMod val="20000"/>
                  <a:lumOff val="80000"/>
                </a:schemeClr>
              </a:solidFill>
              <a:highlight>
                <a:srgbClr val="EF99DD"/>
              </a:highlight>
              <a:latin typeface="Poppins" pitchFamily="2" charset="77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662A946-80B2-7D46-64B9-F3C920D9FC97}"/>
              </a:ext>
            </a:extLst>
          </p:cNvPr>
          <p:cNvSpPr/>
          <p:nvPr/>
        </p:nvSpPr>
        <p:spPr>
          <a:xfrm>
            <a:off x="9992112" y="3912515"/>
            <a:ext cx="13244639" cy="8003801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BB9B0345-B260-DD94-AF7B-CFBB4E56F846}"/>
              </a:ext>
            </a:extLst>
          </p:cNvPr>
          <p:cNvSpPr/>
          <p:nvPr/>
        </p:nvSpPr>
        <p:spPr>
          <a:xfrm>
            <a:off x="1600397" y="5445188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9EAAC2-FEF1-6C1A-9BA0-772FF621EB67}"/>
              </a:ext>
            </a:extLst>
          </p:cNvPr>
          <p:cNvSpPr/>
          <p:nvPr/>
        </p:nvSpPr>
        <p:spPr>
          <a:xfrm>
            <a:off x="12777794" y="5445188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E6AC3D66-3E92-91E0-386D-F6D56BC80B6E}"/>
              </a:ext>
            </a:extLst>
          </p:cNvPr>
          <p:cNvSpPr txBox="1">
            <a:spLocks/>
          </p:cNvSpPr>
          <p:nvPr/>
        </p:nvSpPr>
        <p:spPr>
          <a:xfrm>
            <a:off x="1521731" y="5379036"/>
            <a:ext cx="7541292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Why modernize before?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DFBCDA5B-4CC5-C58A-D4D5-9AF6C02C56A8}"/>
              </a:ext>
            </a:extLst>
          </p:cNvPr>
          <p:cNvSpPr txBox="1">
            <a:spLocks/>
          </p:cNvSpPr>
          <p:nvPr/>
        </p:nvSpPr>
        <p:spPr>
          <a:xfrm>
            <a:off x="1521732" y="6588135"/>
            <a:ext cx="8335944" cy="30691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600"/>
              </a:lnSpc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Reduce technical debt</a:t>
            </a:r>
          </a:p>
          <a:p>
            <a:pPr>
              <a:lnSpc>
                <a:spcPts val="5600"/>
              </a:lnSpc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Align with modern patterns</a:t>
            </a:r>
          </a:p>
          <a:p>
            <a:pPr>
              <a:lnSpc>
                <a:spcPts val="5600"/>
              </a:lnSpc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Make migration smoother</a:t>
            </a: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4C8A4E6D-16A5-82A1-CFC1-63C1B417B99F}"/>
              </a:ext>
            </a:extLst>
          </p:cNvPr>
          <p:cNvSpPr txBox="1">
            <a:spLocks/>
          </p:cNvSpPr>
          <p:nvPr/>
        </p:nvSpPr>
        <p:spPr>
          <a:xfrm>
            <a:off x="10546650" y="5379036"/>
            <a:ext cx="1215769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Adopted </a:t>
            </a:r>
            <a:r>
              <a:rPr lang="en-US" sz="4800" kern="1200" err="1">
                <a:solidFill>
                  <a:srgbClr val="FEFFFE"/>
                </a:solidFill>
                <a:latin typeface="Segoe UI Variable Text Semibold" pitchFamily="2" charset="0"/>
              </a:rPr>
              <a:t>Microsoft.Extensions</a:t>
            </a: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.* packages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3E65C2A2-C62E-ADAE-36E4-A52D8BB10C3B}"/>
              </a:ext>
            </a:extLst>
          </p:cNvPr>
          <p:cNvSpPr txBox="1">
            <a:spLocks/>
          </p:cNvSpPr>
          <p:nvPr/>
        </p:nvSpPr>
        <p:spPr>
          <a:xfrm>
            <a:off x="10552216" y="6588134"/>
            <a:ext cx="12224380" cy="44233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Dependency Injection</a:t>
            </a:r>
          </a:p>
          <a:p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Configuration</a:t>
            </a:r>
          </a:p>
          <a:p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Logging</a:t>
            </a:r>
          </a:p>
          <a:p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Hosting</a:t>
            </a: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6A55886A-6584-D17B-A23C-016351BB71BB}"/>
              </a:ext>
            </a:extLst>
          </p:cNvPr>
          <p:cNvSpPr txBox="1">
            <a:spLocks/>
          </p:cNvSpPr>
          <p:nvPr/>
        </p:nvSpPr>
        <p:spPr>
          <a:xfrm>
            <a:off x="10883454" y="9889110"/>
            <a:ext cx="11062146" cy="157480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600"/>
              </a:lnSpc>
            </a:pPr>
            <a:r>
              <a:rPr lang="en-US" sz="3200" kern="1200">
                <a:solidFill>
                  <a:srgbClr val="FEFFFE"/>
                </a:solidFill>
                <a:latin typeface="Segoe UI Variable Display Semib" pitchFamily="2" charset="0"/>
              </a:rPr>
              <a:t>Moved to modern hosting patterns for Windows services</a:t>
            </a:r>
          </a:p>
          <a:p>
            <a:pPr>
              <a:lnSpc>
                <a:spcPts val="5600"/>
              </a:lnSpc>
            </a:pPr>
            <a:r>
              <a:rPr lang="en-US" sz="3200" kern="1200">
                <a:solidFill>
                  <a:srgbClr val="FEFFFE"/>
                </a:solidFill>
                <a:latin typeface="Calibri" panose="020F0502020204030204" pitchFamily="34" charset="0"/>
              </a:rPr>
              <a:t>Moved away from legacy </a:t>
            </a:r>
            <a:r>
              <a:rPr lang="en-US" sz="3200" kern="1200" err="1">
                <a:solidFill>
                  <a:srgbClr val="FEFFFE"/>
                </a:solidFill>
                <a:latin typeface="Calibri" panose="020F0502020204030204" pitchFamily="34" charset="0"/>
              </a:rPr>
              <a:t>ServiceBase</a:t>
            </a:r>
            <a:r>
              <a:rPr lang="en-US" sz="3200" kern="1200">
                <a:solidFill>
                  <a:srgbClr val="FEFFFE"/>
                </a:solidFill>
                <a:latin typeface="Calibri" panose="020F0502020204030204" pitchFamily="34" charset="0"/>
              </a:rPr>
              <a:t> approach</a:t>
            </a:r>
          </a:p>
        </p:txBody>
      </p:sp>
      <p:pic>
        <p:nvPicPr>
          <p:cNvPr id="27" name="Picture 26" descr="A magnifying glass on a black background&#10;&#10;AI-generated content may be incorrect.">
            <a:extLst>
              <a:ext uri="{FF2B5EF4-FFF2-40B4-BE49-F238E27FC236}">
                <a16:creationId xmlns:a16="http://schemas.microsoft.com/office/drawing/2014/main" id="{10FDFD24-20A4-ADD2-935F-A8FDC5151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31" y="3762083"/>
            <a:ext cx="2110460" cy="2110460"/>
          </a:xfrm>
          <a:prstGeom prst="rect">
            <a:avLst/>
          </a:prstGeom>
        </p:spPr>
      </p:pic>
      <p:pic>
        <p:nvPicPr>
          <p:cNvPr id="28" name="Picture 27" descr="A group of geometric shapes&#10;&#10;AI-generated content may be incorrect.">
            <a:extLst>
              <a:ext uri="{FF2B5EF4-FFF2-40B4-BE49-F238E27FC236}">
                <a16:creationId xmlns:a16="http://schemas.microsoft.com/office/drawing/2014/main" id="{FACBE28D-5F96-4B34-A48E-9CE118A94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569" y="3762083"/>
            <a:ext cx="2162050" cy="2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9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941BEC-41DC-75A1-E20B-EDD18A1A42F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456288" y="3679284"/>
            <a:ext cx="11790324" cy="9314056"/>
          </a:xfrm>
          <a:blipFill>
            <a:blip r:embed="rId3"/>
            <a:stretch>
              <a:fillRect l="-26757" r="-267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2B21DF94-418C-6175-F759-92B9844C712A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5809289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01</a:t>
            </a:r>
            <a:r>
              <a:rPr lang="en-US"/>
              <a:t>  </a:t>
            </a:r>
            <a:r>
              <a:rPr lang="en-US" b="0"/>
              <a:t>Modernize within .NET Framework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8F4BA56-56AE-04B6-D633-8F065B6322A6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9453095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Preparation is Everything</a:t>
            </a:r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FCE657B-8CC9-D0D9-C839-6EF48B045096}"/>
              </a:ext>
            </a:extLst>
          </p:cNvPr>
          <p:cNvSpPr txBox="1">
            <a:spLocks/>
          </p:cNvSpPr>
          <p:nvPr/>
        </p:nvSpPr>
        <p:spPr>
          <a:xfrm>
            <a:off x="1140563" y="5244490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Converted to SDK-style project files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B50F5130-ABFA-3F57-D854-6981EEE8680A}"/>
              </a:ext>
            </a:extLst>
          </p:cNvPr>
          <p:cNvSpPr txBox="1">
            <a:spLocks/>
          </p:cNvSpPr>
          <p:nvPr/>
        </p:nvSpPr>
        <p:spPr>
          <a:xfrm>
            <a:off x="1140563" y="7154710"/>
            <a:ext cx="8335944" cy="30691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Leveraged 3rd party .NET tool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Simplified package references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Migrated away from any NUGET dependencies that weren’t .NET standard</a:t>
            </a: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28056DA-F469-5D49-853A-352EB67C933B}"/>
              </a:ext>
            </a:extLst>
          </p:cNvPr>
          <p:cNvSpPr txBox="1">
            <a:spLocks/>
          </p:cNvSpPr>
          <p:nvPr/>
        </p:nvSpPr>
        <p:spPr>
          <a:xfrm>
            <a:off x="1136276" y="10704712"/>
            <a:ext cx="9322553" cy="1574800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600"/>
              </a:lnSpc>
            </a:pPr>
            <a:r>
              <a:rPr lang="en-US" sz="3200" kern="1200">
                <a:solidFill>
                  <a:srgbClr val="FEFFFE"/>
                </a:solidFill>
                <a:latin typeface="Segoe UI Variable Display Semib" pitchFamily="2" charset="0"/>
              </a:rPr>
              <a:t>Note: Could not convert IIS projects this way</a:t>
            </a:r>
            <a:endParaRPr lang="en-US" sz="32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Image 57" descr=" ">
            <a:extLst>
              <a:ext uri="{FF2B5EF4-FFF2-40B4-BE49-F238E27FC236}">
                <a16:creationId xmlns:a16="http://schemas.microsoft.com/office/drawing/2014/main" id="{4F13C86D-9E88-943E-924E-AE0063FB1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310" y="4162520"/>
            <a:ext cx="701138" cy="731520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B11FB78E-CC3B-DE2A-49DA-DE2CFA26D67A}"/>
              </a:ext>
            </a:extLst>
          </p:cNvPr>
          <p:cNvSpPr txBox="1">
            <a:spLocks/>
          </p:cNvSpPr>
          <p:nvPr/>
        </p:nvSpPr>
        <p:spPr>
          <a:xfrm>
            <a:off x="13355720" y="7912307"/>
            <a:ext cx="3995730" cy="8480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kern="1200">
                <a:solidFill>
                  <a:schemeClr val="accent3"/>
                </a:solidFill>
                <a:latin typeface="Segoe UI Variable Text Semibold" pitchFamily="2" charset="0"/>
              </a:rPr>
              <a:t>Demo</a:t>
            </a:r>
            <a:endParaRPr lang="en-US" kern="120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22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1338B-BC22-6B62-F776-8C576CC3F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E9230FD5-28AB-C65F-7B16-52B1CBC918E2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9519933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02</a:t>
            </a:r>
            <a:r>
              <a:rPr lang="en-US"/>
              <a:t>  </a:t>
            </a:r>
            <a:r>
              <a:rPr lang="en-US" b="0"/>
              <a:t>Introduce New .NET Standard Shared Libraries</a:t>
            </a:r>
          </a:p>
          <a:p>
            <a:endParaRPr lang="en-US" b="0"/>
          </a:p>
          <a:p>
            <a:endParaRPr lang="en-US" b="0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062D60C8-9E88-BA11-6A43-840E89F8AC33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9453095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Creating a Stable Foundation</a:t>
            </a:r>
            <a:endParaRPr lang="en-US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854DC7C-7CE4-040E-F3E6-A783FB861387}"/>
              </a:ext>
            </a:extLst>
          </p:cNvPr>
          <p:cNvSpPr txBox="1">
            <a:spLocks/>
          </p:cNvSpPr>
          <p:nvPr/>
        </p:nvSpPr>
        <p:spPr>
          <a:xfrm>
            <a:off x="1140563" y="5392774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Added new parallel .NET Standard 2.0 shared libraries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19FE8A30-8CB8-DA78-1F3F-E1515CD256F5}"/>
              </a:ext>
            </a:extLst>
          </p:cNvPr>
          <p:cNvSpPr txBox="1">
            <a:spLocks/>
          </p:cNvSpPr>
          <p:nvPr/>
        </p:nvSpPr>
        <p:spPr>
          <a:xfrm>
            <a:off x="1140563" y="7302995"/>
            <a:ext cx="9453094" cy="30480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Place for shared .NET 10 application code that's added in the next step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Location to author new shared code so it won't need to be migrated in the future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A2BFEAB0-1545-7C59-D13B-C0AD8F249BAB}"/>
              </a:ext>
            </a:extLst>
          </p:cNvPr>
          <p:cNvSpPr txBox="1">
            <a:spLocks/>
          </p:cNvSpPr>
          <p:nvPr/>
        </p:nvSpPr>
        <p:spPr>
          <a:xfrm>
            <a:off x="1140563" y="10622945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Employed a demand-driven approach for migration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C6F7EF-4B0E-EC17-17AB-5EF7B7EB342E}"/>
              </a:ext>
            </a:extLst>
          </p:cNvPr>
          <p:cNvSpPr/>
          <p:nvPr/>
        </p:nvSpPr>
        <p:spPr>
          <a:xfrm>
            <a:off x="11860556" y="4257510"/>
            <a:ext cx="10814292" cy="8003801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336D35-51AA-1A3E-96AC-1B310AC2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926" t="7594" b="21364"/>
          <a:stretch>
            <a:fillRect/>
          </a:stretch>
        </p:blipFill>
        <p:spPr>
          <a:xfrm>
            <a:off x="12398346" y="4848945"/>
            <a:ext cx="9738711" cy="6820930"/>
          </a:xfrm>
          <a:prstGeom prst="rect">
            <a:avLst/>
          </a:prstGeom>
        </p:spPr>
      </p:pic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B6E856C8-FFFA-F42E-E6B1-8AB2E7CF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563" y="4389400"/>
            <a:ext cx="73162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30925-E745-AC65-DAA7-30EFDAFB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B93277E3-5391-E856-9E74-2C296F8C6F27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03</a:t>
            </a:r>
            <a:r>
              <a:rPr lang="en-US"/>
              <a:t>  </a:t>
            </a:r>
            <a:r>
              <a:rPr lang="en-US" b="0"/>
              <a:t>Develop New Project on Modern .NET</a:t>
            </a:r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9CC9093-C809-34FD-0D70-02A39E84D57E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Building the Future While Maintaining the Past</a:t>
            </a:r>
            <a:endParaRPr lang="en-US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87759B93-D953-14B9-31B3-BA4055F386D0}"/>
              </a:ext>
            </a:extLst>
          </p:cNvPr>
          <p:cNvSpPr txBox="1">
            <a:spLocks/>
          </p:cNvSpPr>
          <p:nvPr/>
        </p:nvSpPr>
        <p:spPr>
          <a:xfrm>
            <a:off x="1140563" y="7698850"/>
            <a:ext cx="8335944" cy="19102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Deployed self-contained builds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BBD8F5B-382C-482E-5242-A5394D8C328C}"/>
              </a:ext>
            </a:extLst>
          </p:cNvPr>
          <p:cNvSpPr txBox="1">
            <a:spLocks/>
          </p:cNvSpPr>
          <p:nvPr/>
        </p:nvSpPr>
        <p:spPr>
          <a:xfrm>
            <a:off x="1140563" y="9565141"/>
            <a:ext cx="7845415" cy="290368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Avoided dependency on multiple .NET runtime installations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Each application bundled its own runtime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FC3AC40A-674E-1A2D-3C66-C38FC404F7D2}"/>
              </a:ext>
            </a:extLst>
          </p:cNvPr>
          <p:cNvSpPr txBox="1">
            <a:spLocks/>
          </p:cNvSpPr>
          <p:nvPr/>
        </p:nvSpPr>
        <p:spPr>
          <a:xfrm>
            <a:off x="1140563" y="5453225"/>
            <a:ext cx="8335944" cy="19102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</a:pPr>
            <a:r>
              <a:rPr lang="en-US" sz="4800" kern="1200">
                <a:solidFill>
                  <a:srgbClr val="FEFFFE"/>
                </a:solidFill>
                <a:latin typeface="Segoe UI Variable Text Semibold"/>
                <a:cs typeface="Poppins"/>
              </a:rPr>
              <a:t>Created .NET Core projects calling .NET Standard libraries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583323-7C1A-18F9-E327-2DD5B217DD26}"/>
              </a:ext>
            </a:extLst>
          </p:cNvPr>
          <p:cNvSpPr/>
          <p:nvPr/>
        </p:nvSpPr>
        <p:spPr>
          <a:xfrm>
            <a:off x="10568943" y="4158656"/>
            <a:ext cx="13314557" cy="8003801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757514-6871-D9ED-33F1-3F8ABC4A4C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4" b="21879"/>
          <a:stretch>
            <a:fillRect/>
          </a:stretch>
        </p:blipFill>
        <p:spPr>
          <a:xfrm>
            <a:off x="10825421" y="4774804"/>
            <a:ext cx="12801600" cy="6771503"/>
          </a:xfrm>
          <a:prstGeom prst="rect">
            <a:avLst/>
          </a:prstGeom>
        </p:spPr>
      </p:pic>
      <p:pic>
        <p:nvPicPr>
          <p:cNvPr id="14" name="Image 66" descr=" ">
            <a:extLst>
              <a:ext uri="{FF2B5EF4-FFF2-40B4-BE49-F238E27FC236}">
                <a16:creationId xmlns:a16="http://schemas.microsoft.com/office/drawing/2014/main" id="{1B06BC06-0DD5-2449-9390-049863256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563" y="4386300"/>
            <a:ext cx="68980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5F0C3-354B-7455-3BF3-DC0E6FF4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43BD1A-A02A-10AD-5FA9-C05B81F9ED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456288" y="3679284"/>
            <a:ext cx="11790324" cy="9314056"/>
          </a:xfrm>
          <a:blipFill>
            <a:blip r:embed="rId3"/>
            <a:stretch>
              <a:fillRect l="-26757" r="-267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864BB9A-54DA-1035-92BC-31603B446FFF}"/>
              </a:ext>
            </a:extLst>
          </p:cNvPr>
          <p:cNvSpPr txBox="1">
            <a:spLocks/>
          </p:cNvSpPr>
          <p:nvPr/>
        </p:nvSpPr>
        <p:spPr>
          <a:xfrm>
            <a:off x="1140563" y="5244490"/>
            <a:ext cx="8335944" cy="16135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First production project: Rabbit MQ proxy service 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CD376B75-C0F7-64CF-7E06-CD5026D04EFA}"/>
              </a:ext>
            </a:extLst>
          </p:cNvPr>
          <p:cNvSpPr txBox="1">
            <a:spLocks/>
          </p:cNvSpPr>
          <p:nvPr/>
        </p:nvSpPr>
        <p:spPr>
          <a:xfrm>
            <a:off x="1136276" y="8230326"/>
            <a:ext cx="8335944" cy="51396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Easy to host a Kestrel web server and background services in same Windows Service process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Ability to experiment with modern technologies (e.g. Blazor) </a:t>
            </a:r>
          </a:p>
          <a:p>
            <a:pPr>
              <a:lnSpc>
                <a:spcPts val="4500"/>
              </a:lnSpc>
              <a:spcBef>
                <a:spcPts val="3000"/>
              </a:spcBef>
            </a:pPr>
            <a:r>
              <a:rPr lang="en-US" sz="3600" kern="1200" err="1">
                <a:solidFill>
                  <a:srgbClr val="969696"/>
                </a:solidFill>
                <a:latin typeface="Segoe UI Variable Display Semib" pitchFamily="2" charset="0"/>
              </a:rPr>
              <a:t>SignalR</a:t>
            </a:r>
            <a:r>
              <a:rPr lang="en-US" sz="3600" kern="1200">
                <a:solidFill>
                  <a:srgbClr val="969696"/>
                </a:solidFill>
                <a:latin typeface="Segoe UI Variable Display Semib" pitchFamily="2" charset="0"/>
              </a:rPr>
              <a:t> has a standard client compatible with our Framework 4.5 clients</a:t>
            </a:r>
            <a:endParaRPr lang="en-US" sz="3600" kern="120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9B4E460-C5E9-1B30-4F15-24299A254AA4}"/>
              </a:ext>
            </a:extLst>
          </p:cNvPr>
          <p:cNvSpPr txBox="1">
            <a:spLocks/>
          </p:cNvSpPr>
          <p:nvPr/>
        </p:nvSpPr>
        <p:spPr>
          <a:xfrm>
            <a:off x="1140564" y="1799684"/>
            <a:ext cx="17258947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90000"/>
                  </a:schemeClr>
                </a:solidFill>
              </a:rPr>
              <a:t>03</a:t>
            </a:r>
            <a:r>
              <a:rPr lang="en-US"/>
              <a:t>  </a:t>
            </a:r>
            <a:r>
              <a:rPr lang="en-US" b="0"/>
              <a:t>Develop New Project on Modern .NET</a:t>
            </a:r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44C19F36-0379-E208-2900-99C87D82C539}"/>
              </a:ext>
            </a:extLst>
          </p:cNvPr>
          <p:cNvSpPr txBox="1">
            <a:spLocks/>
          </p:cNvSpPr>
          <p:nvPr/>
        </p:nvSpPr>
        <p:spPr>
          <a:xfrm>
            <a:off x="1140563" y="859884"/>
            <a:ext cx="12305273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00"/>
              </a:lnSpc>
              <a:defRPr/>
            </a:pPr>
            <a:r>
              <a:rPr lang="en-US">
                <a:solidFill>
                  <a:schemeClr val="bg2"/>
                </a:solidFill>
              </a:rPr>
              <a:t>Building the Future While Maintaining the Past</a:t>
            </a:r>
            <a:endParaRPr lang="en-US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4FF8BFDC-A131-1902-EB9D-55A5268A4776}"/>
              </a:ext>
            </a:extLst>
          </p:cNvPr>
          <p:cNvSpPr txBox="1">
            <a:spLocks/>
          </p:cNvSpPr>
          <p:nvPr/>
        </p:nvSpPr>
        <p:spPr>
          <a:xfrm>
            <a:off x="1136276" y="7207096"/>
            <a:ext cx="8335944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000"/>
              </a:lnSpc>
              <a:spcBef>
                <a:spcPts val="3000"/>
              </a:spcBef>
            </a:pPr>
            <a:r>
              <a:rPr lang="en-US" sz="4800" kern="1200">
                <a:solidFill>
                  <a:srgbClr val="FEFFFE"/>
                </a:solidFill>
                <a:latin typeface="Segoe UI Variable Text Semibold" pitchFamily="2" charset="0"/>
              </a:rPr>
              <a:t>ASP.NET Core benefits</a:t>
            </a:r>
            <a:endParaRPr lang="en-US" sz="4800" kern="120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pic>
        <p:nvPicPr>
          <p:cNvPr id="9" name="Image 44" descr=" ">
            <a:extLst>
              <a:ext uri="{FF2B5EF4-FFF2-40B4-BE49-F238E27FC236}">
                <a16:creationId xmlns:a16="http://schemas.microsoft.com/office/drawing/2014/main" id="{2A8B1475-082A-6D1D-A807-42CF8F31E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348" y="4163874"/>
            <a:ext cx="68753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00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C3784877FC1C4DA2388D32CB2FE4A6" ma:contentTypeVersion="14" ma:contentTypeDescription="Create a new document." ma:contentTypeScope="" ma:versionID="d581670b3c0b2f60770d83033027947e">
  <xsd:schema xmlns:xsd="http://www.w3.org/2001/XMLSchema" xmlns:xs="http://www.w3.org/2001/XMLSchema" xmlns:p="http://schemas.microsoft.com/office/2006/metadata/properties" xmlns:ns2="1d583c4e-7e23-49e1-a72e-5a8d1b610feb" xmlns:ns3="2094250d-3899-4cd9-8365-9c9af8fbb1cc" targetNamespace="http://schemas.microsoft.com/office/2006/metadata/properties" ma:root="true" ma:fieldsID="c1f6d70b0572cb497e13f001da237804" ns2:_="" ns3:_="">
    <xsd:import namespace="1d583c4e-7e23-49e1-a72e-5a8d1b610feb"/>
    <xsd:import namespace="2094250d-3899-4cd9-8365-9c9af8fbb1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83c4e-7e23-49e1-a72e-5a8d1b610f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52a874b-10fe-41d8-b5be-ed5f33baab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4250d-3899-4cd9-8365-9c9af8fbb1c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41b9ad3-a4bf-4650-9364-641976732581}" ma:internalName="TaxCatchAll" ma:showField="CatchAllData" ma:web="2094250d-3899-4cd9-8365-9c9af8fbb1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d583c4e-7e23-49e1-a72e-5a8d1b610feb">
      <Terms xmlns="http://schemas.microsoft.com/office/infopath/2007/PartnerControls"/>
    </lcf76f155ced4ddcb4097134ff3c332f>
    <TaxCatchAll xmlns="2094250d-3899-4cd9-8365-9c9af8fbb1cc" xsi:nil="true"/>
  </documentManagement>
</p:properties>
</file>

<file path=customXml/itemProps1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952FF-7FF4-427D-99EB-39732D57EDBF}">
  <ds:schemaRefs>
    <ds:schemaRef ds:uri="1d583c4e-7e23-49e1-a72e-5a8d1b610feb"/>
    <ds:schemaRef ds:uri="2094250d-3899-4cd9-8365-9c9af8fbb1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29EBB6-9BE6-4823-87B7-48129F90C0A4}">
  <ds:schemaRefs>
    <ds:schemaRef ds:uri="1d583c4e-7e23-49e1-a72e-5a8d1b610feb"/>
    <ds:schemaRef ds:uri="2094250d-3899-4cd9-8365-9c9af8fbb1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revision>1</cp:revision>
  <dcterms:created xsi:type="dcterms:W3CDTF">2025-05-28T19:55:54Z</dcterms:created>
  <dcterms:modified xsi:type="dcterms:W3CDTF">2025-11-05T19:23:30Z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0x01010055C3784877FC1C4DA2388D32CB2FE4A6</vt:lpwstr>
  </property>
  <property fmtid="{D5CDD505-2E9C-101B-9397-08002B2CF9AE}" pid="3" name="MediaServiceImageTags">
    <vt:lpwstr/>
  </property>
</Properties>
</file>